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27"/>
  </p:notesMasterIdLst>
  <p:sldIdLst>
    <p:sldId id="256" r:id="rId2"/>
    <p:sldId id="257" r:id="rId3"/>
    <p:sldId id="299" r:id="rId4"/>
    <p:sldId id="312" r:id="rId5"/>
    <p:sldId id="342" r:id="rId6"/>
    <p:sldId id="313" r:id="rId7"/>
    <p:sldId id="314" r:id="rId8"/>
    <p:sldId id="353" r:id="rId9"/>
    <p:sldId id="350" r:id="rId10"/>
    <p:sldId id="356" r:id="rId11"/>
    <p:sldId id="351" r:id="rId12"/>
    <p:sldId id="355" r:id="rId13"/>
    <p:sldId id="300" r:id="rId14"/>
    <p:sldId id="311" r:id="rId15"/>
    <p:sldId id="339" r:id="rId16"/>
    <p:sldId id="302" r:id="rId17"/>
    <p:sldId id="305" r:id="rId18"/>
    <p:sldId id="306" r:id="rId19"/>
    <p:sldId id="357" r:id="rId20"/>
    <p:sldId id="308" r:id="rId21"/>
    <p:sldId id="328" r:id="rId22"/>
    <p:sldId id="318" r:id="rId23"/>
    <p:sldId id="309" r:id="rId24"/>
    <p:sldId id="310" r:id="rId25"/>
    <p:sldId id="316" r:id="rId26"/>
  </p:sldIdLst>
  <p:sldSz cx="9144000" cy="5143500" type="screen16x9"/>
  <p:notesSz cx="6858000" cy="9144000"/>
  <p:embeddedFontLst>
    <p:embeddedFont>
      <p:font typeface="Catamaran Thin" pitchFamily="2" charset="77"/>
      <p:regular r:id="rId28"/>
      <p:bold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KaiTi" panose="02010609060101010101" pitchFamily="49" charset="-122"/>
      <p:regular r:id="rId34"/>
    </p:embeddedFont>
    <p:embeddedFont>
      <p:font typeface="Livvic" pitchFamily="2" charset="77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405171"/>
    <a:srgbClr val="0A9100"/>
    <a:srgbClr val="C0C5C5"/>
    <a:srgbClr val="E8E8E7"/>
    <a:srgbClr val="EEF1F6"/>
    <a:srgbClr val="556D96"/>
    <a:srgbClr val="926F00"/>
    <a:srgbClr val="889EC2"/>
    <a:srgbClr val="CDD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9EB7D32-22CB-4E60-B9CC-02A948A2E7B8}">
  <a:tblStyle styleId="{99EB7D32-22CB-4E60-B9CC-02A948A2E7B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88"/>
    <p:restoredTop sz="96192" autoAdjust="0"/>
  </p:normalViewPr>
  <p:slideViewPr>
    <p:cSldViewPr snapToGrid="0">
      <p:cViewPr>
        <p:scale>
          <a:sx n="174" d="100"/>
          <a:sy n="174" d="100"/>
        </p:scale>
        <p:origin x="210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F034A2-2B99-43B3-85C4-F878317E6EB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033572-990D-4461-B4DE-7C75B82DC7A2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1400" b="1" dirty="0"/>
            <a:t>Carlos Chen </a:t>
          </a:r>
          <a:r>
            <a:rPr lang="zh-CN" altLang="en-US" sz="1400" dirty="0">
              <a:latin typeface="KaiTi" panose="02010609060101010101" pitchFamily="49" charset="-122"/>
              <a:ea typeface="KaiTi" panose="02010609060101010101" pitchFamily="49" charset="-122"/>
            </a:rPr>
            <a:t>陳家隆</a:t>
          </a:r>
          <a:endParaRPr lang="en-US" sz="1400" b="1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1050" dirty="0"/>
            <a:t>Chairman </a:t>
          </a:r>
          <a:r>
            <a:rPr lang="zh-CN" altLang="en-US" sz="1050" dirty="0">
              <a:latin typeface="KaiTi" panose="02010609060101010101" pitchFamily="49" charset="-122"/>
              <a:ea typeface="KaiTi" panose="02010609060101010101" pitchFamily="49" charset="-122"/>
            </a:rPr>
            <a:t>董事長</a:t>
          </a:r>
          <a:endParaRPr lang="en-US" altLang="en-US" sz="1050" dirty="0"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6B65CE8B-2E1D-44BD-89D4-F33E7F0F91F2}" type="parTrans" cxnId="{CB594154-1098-409E-BB49-2D25EFC7CE79}">
      <dgm:prSet/>
      <dgm:spPr/>
      <dgm:t>
        <a:bodyPr/>
        <a:lstStyle/>
        <a:p>
          <a:endParaRPr lang="en-US" sz="1400"/>
        </a:p>
      </dgm:t>
    </dgm:pt>
    <dgm:pt modelId="{89532557-20A9-40B3-8742-F9C25B644457}" type="sibTrans" cxnId="{CB594154-1098-409E-BB49-2D25EFC7CE79}">
      <dgm:prSet/>
      <dgm:spPr/>
      <dgm:t>
        <a:bodyPr/>
        <a:lstStyle/>
        <a:p>
          <a:endParaRPr lang="en-US" sz="1400"/>
        </a:p>
      </dgm:t>
    </dgm:pt>
    <dgm:pt modelId="{5F47E791-11CE-423B-8C54-EECD10914F04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altLang="zh-CN" sz="1200" b="1" dirty="0"/>
            <a:t>Jimmy Liu </a:t>
          </a:r>
          <a:r>
            <a:rPr lang="zh-CN" altLang="en-US" sz="1400" b="1" dirty="0">
              <a:latin typeface="KaiTi" panose="02010609060101010101" pitchFamily="49" charset="-122"/>
              <a:ea typeface="KaiTi" panose="02010609060101010101" pitchFamily="49" charset="-122"/>
            </a:rPr>
            <a:t>劉駿民</a:t>
          </a:r>
          <a:endParaRPr lang="en-US" sz="1400" b="1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1050" dirty="0"/>
            <a:t>Vice President (Sales)</a:t>
          </a:r>
        </a:p>
        <a:p>
          <a:r>
            <a:rPr lang="zh-TW" altLang="en-US" sz="1100" dirty="0">
              <a:latin typeface="KaiTi" panose="02010609060101010101" pitchFamily="49" charset="-122"/>
              <a:ea typeface="KaiTi" panose="02010609060101010101" pitchFamily="49" charset="-122"/>
            </a:rPr>
            <a:t>副總經理 （營業</a:t>
          </a:r>
          <a:r>
            <a:rPr lang="en-US" altLang="zh-CN" sz="1100" dirty="0">
              <a:latin typeface="KaiTi" panose="02010609060101010101" pitchFamily="49" charset="-122"/>
              <a:ea typeface="KaiTi" panose="02010609060101010101" pitchFamily="49" charset="-122"/>
            </a:rPr>
            <a:t>)</a:t>
          </a:r>
          <a:endParaRPr lang="en-US" sz="11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800" i="1" dirty="0"/>
            <a:t>Dongguan </a:t>
          </a:r>
          <a:r>
            <a:rPr lang="zh-CN" altLang="en-US" sz="800" i="1" dirty="0"/>
            <a:t>東莞</a:t>
          </a:r>
          <a:endParaRPr lang="en-US" altLang="en-US" sz="800" i="1" dirty="0"/>
        </a:p>
      </dgm:t>
    </dgm:pt>
    <dgm:pt modelId="{CA53C716-9B7C-47C9-91A1-DC2FDBA138DB}" type="parTrans" cxnId="{BD63EA72-638B-4FD2-AD34-3CE9A9D4A1E5}">
      <dgm:prSet/>
      <dgm:spPr/>
      <dgm:t>
        <a:bodyPr/>
        <a:lstStyle/>
        <a:p>
          <a:endParaRPr lang="en-US" sz="1400"/>
        </a:p>
      </dgm:t>
    </dgm:pt>
    <dgm:pt modelId="{BFC509F4-AB1F-4F3B-BB68-17F6A7A8B05E}" type="sibTrans" cxnId="{BD63EA72-638B-4FD2-AD34-3CE9A9D4A1E5}">
      <dgm:prSet/>
      <dgm:spPr/>
      <dgm:t>
        <a:bodyPr/>
        <a:lstStyle/>
        <a:p>
          <a:endParaRPr lang="en-US" sz="1400"/>
        </a:p>
      </dgm:t>
    </dgm:pt>
    <dgm:pt modelId="{A19AF9FA-64BC-4736-8C20-E140C0C2C2A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altLang="zh-CN" sz="1200" b="1" dirty="0"/>
            <a:t>Colin Hsu </a:t>
          </a:r>
          <a:r>
            <a:rPr lang="zh-CN" altLang="en-US" sz="1400" b="1" dirty="0">
              <a:latin typeface="KaiTi" panose="02010609060101010101" pitchFamily="49" charset="-122"/>
              <a:ea typeface="KaiTi" panose="02010609060101010101" pitchFamily="49" charset="-122"/>
            </a:rPr>
            <a:t>許海城</a:t>
          </a:r>
          <a:endParaRPr lang="en-US" sz="1400" b="1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1050" dirty="0"/>
            <a:t>Vice President (Engineering)</a:t>
          </a:r>
        </a:p>
        <a:p>
          <a:r>
            <a:rPr lang="zh-TW" altLang="en-US" sz="1100" dirty="0">
              <a:latin typeface="KaiTi" panose="02010609060101010101" pitchFamily="49" charset="-122"/>
              <a:ea typeface="KaiTi" panose="02010609060101010101" pitchFamily="49" charset="-122"/>
            </a:rPr>
            <a:t>副總經理 （技術）</a:t>
          </a:r>
          <a:endParaRPr lang="en-US" altLang="en-US" sz="11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800" i="1" dirty="0"/>
            <a:t>Ningbo </a:t>
          </a:r>
          <a:r>
            <a:rPr lang="zh-CN" altLang="en-US" sz="800" i="1" dirty="0"/>
            <a:t>寧波</a:t>
          </a:r>
          <a:endParaRPr lang="en-US" altLang="en-US" sz="800" i="1" dirty="0"/>
        </a:p>
      </dgm:t>
    </dgm:pt>
    <dgm:pt modelId="{4A5F25C6-C0B9-404A-9DAA-FDB01CCF5C84}" type="parTrans" cxnId="{53F7D052-BFE1-49DD-9D59-767CF98BBFED}">
      <dgm:prSet/>
      <dgm:spPr/>
      <dgm:t>
        <a:bodyPr/>
        <a:lstStyle/>
        <a:p>
          <a:endParaRPr lang="en-US" sz="1400"/>
        </a:p>
      </dgm:t>
    </dgm:pt>
    <dgm:pt modelId="{0CAB508E-163D-4673-B285-404049F1F82E}" type="sibTrans" cxnId="{53F7D052-BFE1-49DD-9D59-767CF98BBFED}">
      <dgm:prSet/>
      <dgm:spPr/>
      <dgm:t>
        <a:bodyPr/>
        <a:lstStyle/>
        <a:p>
          <a:endParaRPr lang="en-US" sz="1400"/>
        </a:p>
      </dgm:t>
    </dgm:pt>
    <dgm:pt modelId="{234EAAD4-1D4D-4421-A005-2DDDB1EBB5EC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altLang="zh-CN" sz="1200" b="1" dirty="0"/>
            <a:t>Will Chang </a:t>
          </a:r>
          <a:r>
            <a:rPr lang="zh-CN" altLang="en-US" sz="1400" b="1" dirty="0">
              <a:latin typeface="KaiTi" panose="02010609060101010101" pitchFamily="49" charset="-122"/>
              <a:ea typeface="KaiTi" panose="02010609060101010101" pitchFamily="49" charset="-122"/>
            </a:rPr>
            <a:t>張勝卿</a:t>
          </a:r>
          <a:endParaRPr lang="en-US" sz="1600" b="1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1050" dirty="0"/>
            <a:t>Vice President (Production)</a:t>
          </a:r>
        </a:p>
        <a:p>
          <a:r>
            <a:rPr lang="zh-TW" altLang="en-US" sz="1100" dirty="0">
              <a:latin typeface="KaiTi" panose="02010609060101010101" pitchFamily="49" charset="-122"/>
              <a:ea typeface="KaiTi" panose="02010609060101010101" pitchFamily="49" charset="-122"/>
            </a:rPr>
            <a:t>副總經理 （生產）</a:t>
          </a:r>
          <a:endParaRPr lang="en-US" altLang="en-US" sz="11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800" i="1" dirty="0"/>
            <a:t>Dongguan </a:t>
          </a:r>
          <a:r>
            <a:rPr lang="zh-CN" altLang="en-US" sz="800" i="1" dirty="0"/>
            <a:t>東莞</a:t>
          </a:r>
          <a:endParaRPr lang="en-US" altLang="en-US" sz="800" i="1" dirty="0"/>
        </a:p>
      </dgm:t>
    </dgm:pt>
    <dgm:pt modelId="{160861AB-E387-43EE-BD2C-7797991EF4CD}" type="parTrans" cxnId="{86F4271D-E4A5-4F84-802E-79739F6E9E75}">
      <dgm:prSet/>
      <dgm:spPr/>
      <dgm:t>
        <a:bodyPr/>
        <a:lstStyle/>
        <a:p>
          <a:endParaRPr lang="en-US" sz="1400"/>
        </a:p>
      </dgm:t>
    </dgm:pt>
    <dgm:pt modelId="{392D586A-C476-41AF-BB04-92F977F7FF49}" type="sibTrans" cxnId="{86F4271D-E4A5-4F84-802E-79739F6E9E75}">
      <dgm:prSet/>
      <dgm:spPr/>
      <dgm:t>
        <a:bodyPr/>
        <a:lstStyle/>
        <a:p>
          <a:endParaRPr lang="en-US" sz="1400"/>
        </a:p>
      </dgm:t>
    </dgm:pt>
    <dgm:pt modelId="{5AF839EB-BA55-8E4C-B999-351DD7209692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altLang="zh-CN" sz="1200" b="1" dirty="0"/>
            <a:t>TY Loo </a:t>
          </a:r>
          <a:r>
            <a:rPr lang="zh-CN" altLang="en-MY" sz="1300" b="1" dirty="0">
              <a:latin typeface="KaiTi" panose="02010609060101010101" pitchFamily="49" charset="-122"/>
              <a:ea typeface="KaiTi" panose="02010609060101010101" pitchFamily="49" charset="-122"/>
            </a:rPr>
            <a:t>盧德儀</a:t>
          </a:r>
          <a:endParaRPr lang="en-MY" altLang="zh-CN" sz="1300" b="1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1050" dirty="0"/>
            <a:t>Vice President </a:t>
          </a:r>
        </a:p>
        <a:p>
          <a:r>
            <a:rPr lang="zh-TW" altLang="en-US" sz="1100" dirty="0">
              <a:latin typeface="KaiTi" panose="02010609060101010101" pitchFamily="49" charset="-122"/>
              <a:ea typeface="KaiTi" panose="02010609060101010101" pitchFamily="49" charset="-122"/>
            </a:rPr>
            <a:t>副總經理</a:t>
          </a:r>
          <a:endParaRPr lang="en-US" altLang="en-US" sz="11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r>
            <a:rPr lang="en-US" sz="800" i="1" dirty="0"/>
            <a:t>Sungai Petani </a:t>
          </a:r>
          <a:r>
            <a:rPr lang="zh-CN" altLang="en-US" sz="800" i="1" dirty="0"/>
            <a:t>雙溪大年</a:t>
          </a:r>
          <a:endParaRPr lang="en-GB" sz="800" dirty="0"/>
        </a:p>
      </dgm:t>
    </dgm:pt>
    <dgm:pt modelId="{CC949448-2458-2E40-BBC1-23E5FF09F29F}" type="parTrans" cxnId="{25FED02B-DA31-DB4F-8871-7ACF0D585F3B}">
      <dgm:prSet/>
      <dgm:spPr/>
      <dgm:t>
        <a:bodyPr/>
        <a:lstStyle/>
        <a:p>
          <a:endParaRPr lang="en-GB"/>
        </a:p>
      </dgm:t>
    </dgm:pt>
    <dgm:pt modelId="{A76FED33-9665-1344-8AAD-9DB12D25FCC0}" type="sibTrans" cxnId="{25FED02B-DA31-DB4F-8871-7ACF0D585F3B}">
      <dgm:prSet/>
      <dgm:spPr/>
      <dgm:t>
        <a:bodyPr/>
        <a:lstStyle/>
        <a:p>
          <a:endParaRPr lang="en-GB"/>
        </a:p>
      </dgm:t>
    </dgm:pt>
    <dgm:pt modelId="{8222C0E3-3C98-43B1-A6BF-A1DEF8E2C292}" type="pres">
      <dgm:prSet presAssocID="{3BF034A2-2B99-43B3-85C4-F878317E6E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A5EBA09-7FA9-40F5-BD92-645A4F3207A9}" type="pres">
      <dgm:prSet presAssocID="{A6033572-990D-4461-B4DE-7C75B82DC7A2}" presName="hierRoot1" presStyleCnt="0">
        <dgm:presLayoutVars>
          <dgm:hierBranch val="init"/>
        </dgm:presLayoutVars>
      </dgm:prSet>
      <dgm:spPr/>
    </dgm:pt>
    <dgm:pt modelId="{A581E967-4538-45DC-BE7B-0531D65CAEB0}" type="pres">
      <dgm:prSet presAssocID="{A6033572-990D-4461-B4DE-7C75B82DC7A2}" presName="rootComposite1" presStyleCnt="0"/>
      <dgm:spPr/>
    </dgm:pt>
    <dgm:pt modelId="{C9B2EE86-E305-4644-A1B3-5CE2E353B561}" type="pres">
      <dgm:prSet presAssocID="{A6033572-990D-4461-B4DE-7C75B82DC7A2}" presName="rootText1" presStyleLbl="node0" presStyleIdx="0" presStyleCnt="1" custScaleX="221144" custScaleY="224272">
        <dgm:presLayoutVars>
          <dgm:chPref val="3"/>
        </dgm:presLayoutVars>
      </dgm:prSet>
      <dgm:spPr/>
    </dgm:pt>
    <dgm:pt modelId="{E68E6563-BE65-465D-83F9-13C2E9F23D71}" type="pres">
      <dgm:prSet presAssocID="{A6033572-990D-4461-B4DE-7C75B82DC7A2}" presName="rootConnector1" presStyleLbl="node1" presStyleIdx="0" presStyleCnt="0"/>
      <dgm:spPr/>
    </dgm:pt>
    <dgm:pt modelId="{9F42E07F-CAFE-4129-80D0-61207795327C}" type="pres">
      <dgm:prSet presAssocID="{A6033572-990D-4461-B4DE-7C75B82DC7A2}" presName="hierChild2" presStyleCnt="0"/>
      <dgm:spPr/>
    </dgm:pt>
    <dgm:pt modelId="{EAA6C87A-04FB-46DA-8E1D-8638C023944F}" type="pres">
      <dgm:prSet presAssocID="{CA53C716-9B7C-47C9-91A1-DC2FDBA138DB}" presName="Name37" presStyleLbl="parChTrans1D2" presStyleIdx="0" presStyleCnt="4"/>
      <dgm:spPr/>
    </dgm:pt>
    <dgm:pt modelId="{59D37C8F-7A4E-4DE5-9F94-EE58D9AB01CD}" type="pres">
      <dgm:prSet presAssocID="{5F47E791-11CE-423B-8C54-EECD10914F04}" presName="hierRoot2" presStyleCnt="0">
        <dgm:presLayoutVars>
          <dgm:hierBranch val="init"/>
        </dgm:presLayoutVars>
      </dgm:prSet>
      <dgm:spPr/>
    </dgm:pt>
    <dgm:pt modelId="{4117B4E7-AB6F-4C34-A217-A513D1434B8C}" type="pres">
      <dgm:prSet presAssocID="{5F47E791-11CE-423B-8C54-EECD10914F04}" presName="rootComposite" presStyleCnt="0"/>
      <dgm:spPr/>
    </dgm:pt>
    <dgm:pt modelId="{46B86EE7-996D-48EF-8C74-84A8058B3758}" type="pres">
      <dgm:prSet presAssocID="{5F47E791-11CE-423B-8C54-EECD10914F04}" presName="rootText" presStyleLbl="node2" presStyleIdx="0" presStyleCnt="4" custScaleX="227722" custScaleY="279548">
        <dgm:presLayoutVars>
          <dgm:chPref val="3"/>
        </dgm:presLayoutVars>
      </dgm:prSet>
      <dgm:spPr/>
    </dgm:pt>
    <dgm:pt modelId="{A1F13491-C6EC-498C-B4B5-822B319A840B}" type="pres">
      <dgm:prSet presAssocID="{5F47E791-11CE-423B-8C54-EECD10914F04}" presName="rootConnector" presStyleLbl="node2" presStyleIdx="0" presStyleCnt="4"/>
      <dgm:spPr/>
    </dgm:pt>
    <dgm:pt modelId="{84A90CF1-9B5E-484A-9682-211348CBCA0A}" type="pres">
      <dgm:prSet presAssocID="{5F47E791-11CE-423B-8C54-EECD10914F04}" presName="hierChild4" presStyleCnt="0"/>
      <dgm:spPr/>
    </dgm:pt>
    <dgm:pt modelId="{291E8221-DFC0-4038-BBDE-56978DBE0964}" type="pres">
      <dgm:prSet presAssocID="{5F47E791-11CE-423B-8C54-EECD10914F04}" presName="hierChild5" presStyleCnt="0"/>
      <dgm:spPr/>
    </dgm:pt>
    <dgm:pt modelId="{A8139334-551D-41BD-9F39-100716E24D94}" type="pres">
      <dgm:prSet presAssocID="{4A5F25C6-C0B9-404A-9DAA-FDB01CCF5C84}" presName="Name37" presStyleLbl="parChTrans1D2" presStyleIdx="1" presStyleCnt="4"/>
      <dgm:spPr/>
    </dgm:pt>
    <dgm:pt modelId="{3E216F19-9466-47C0-92CE-622A6BF7146B}" type="pres">
      <dgm:prSet presAssocID="{A19AF9FA-64BC-4736-8C20-E140C0C2C2A1}" presName="hierRoot2" presStyleCnt="0">
        <dgm:presLayoutVars>
          <dgm:hierBranch val="init"/>
        </dgm:presLayoutVars>
      </dgm:prSet>
      <dgm:spPr/>
    </dgm:pt>
    <dgm:pt modelId="{E119A20E-B347-4428-932D-82BABD5885D0}" type="pres">
      <dgm:prSet presAssocID="{A19AF9FA-64BC-4736-8C20-E140C0C2C2A1}" presName="rootComposite" presStyleCnt="0"/>
      <dgm:spPr/>
    </dgm:pt>
    <dgm:pt modelId="{EA34CC8E-6FC8-4193-BCC5-4FDF41316372}" type="pres">
      <dgm:prSet presAssocID="{A19AF9FA-64BC-4736-8C20-E140C0C2C2A1}" presName="rootText" presStyleLbl="node2" presStyleIdx="1" presStyleCnt="4" custScaleX="227722" custScaleY="279548" custLinFactX="100000" custLinFactNeighborX="144969" custLinFactNeighborY="0">
        <dgm:presLayoutVars>
          <dgm:chPref val="3"/>
        </dgm:presLayoutVars>
      </dgm:prSet>
      <dgm:spPr/>
    </dgm:pt>
    <dgm:pt modelId="{0F3A0FFF-02E2-4CA6-8C05-A6656F7FE6C6}" type="pres">
      <dgm:prSet presAssocID="{A19AF9FA-64BC-4736-8C20-E140C0C2C2A1}" presName="rootConnector" presStyleLbl="node2" presStyleIdx="1" presStyleCnt="4"/>
      <dgm:spPr/>
    </dgm:pt>
    <dgm:pt modelId="{34AFDDAE-2943-42AA-83BB-3D7EE48CF417}" type="pres">
      <dgm:prSet presAssocID="{A19AF9FA-64BC-4736-8C20-E140C0C2C2A1}" presName="hierChild4" presStyleCnt="0"/>
      <dgm:spPr/>
    </dgm:pt>
    <dgm:pt modelId="{E40351BA-EF81-4BEE-B489-12AF1969927C}" type="pres">
      <dgm:prSet presAssocID="{A19AF9FA-64BC-4736-8C20-E140C0C2C2A1}" presName="hierChild5" presStyleCnt="0"/>
      <dgm:spPr/>
    </dgm:pt>
    <dgm:pt modelId="{46B711A6-9818-4458-9E37-2DCF3B1DAA79}" type="pres">
      <dgm:prSet presAssocID="{160861AB-E387-43EE-BD2C-7797991EF4CD}" presName="Name37" presStyleLbl="parChTrans1D2" presStyleIdx="2" presStyleCnt="4"/>
      <dgm:spPr/>
    </dgm:pt>
    <dgm:pt modelId="{B95CCDFA-2C80-4174-AC70-BD7DE887F14D}" type="pres">
      <dgm:prSet presAssocID="{234EAAD4-1D4D-4421-A005-2DDDB1EBB5EC}" presName="hierRoot2" presStyleCnt="0">
        <dgm:presLayoutVars>
          <dgm:hierBranch val="init"/>
        </dgm:presLayoutVars>
      </dgm:prSet>
      <dgm:spPr/>
    </dgm:pt>
    <dgm:pt modelId="{1B69326F-70AC-46B2-9A35-8837F856AD4E}" type="pres">
      <dgm:prSet presAssocID="{234EAAD4-1D4D-4421-A005-2DDDB1EBB5EC}" presName="rootComposite" presStyleCnt="0"/>
      <dgm:spPr/>
    </dgm:pt>
    <dgm:pt modelId="{25C9DDEB-711E-4E42-904D-5D12452E99E0}" type="pres">
      <dgm:prSet presAssocID="{234EAAD4-1D4D-4421-A005-2DDDB1EBB5EC}" presName="rootText" presStyleLbl="node2" presStyleIdx="2" presStyleCnt="4" custScaleX="227722" custScaleY="279548" custLinFactX="-100000" custLinFactNeighborX="-152588" custLinFactNeighborY="1">
        <dgm:presLayoutVars>
          <dgm:chPref val="3"/>
        </dgm:presLayoutVars>
      </dgm:prSet>
      <dgm:spPr/>
    </dgm:pt>
    <dgm:pt modelId="{494FF90C-35AE-4A47-996A-3ED5CB643D5F}" type="pres">
      <dgm:prSet presAssocID="{234EAAD4-1D4D-4421-A005-2DDDB1EBB5EC}" presName="rootConnector" presStyleLbl="node2" presStyleIdx="2" presStyleCnt="4"/>
      <dgm:spPr/>
    </dgm:pt>
    <dgm:pt modelId="{60BACD96-AB72-4B44-B958-82A84AB52456}" type="pres">
      <dgm:prSet presAssocID="{234EAAD4-1D4D-4421-A005-2DDDB1EBB5EC}" presName="hierChild4" presStyleCnt="0"/>
      <dgm:spPr/>
    </dgm:pt>
    <dgm:pt modelId="{D296874D-156B-4205-91D5-376512C354CE}" type="pres">
      <dgm:prSet presAssocID="{234EAAD4-1D4D-4421-A005-2DDDB1EBB5EC}" presName="hierChild5" presStyleCnt="0"/>
      <dgm:spPr/>
    </dgm:pt>
    <dgm:pt modelId="{ADC79985-6231-A241-A2B4-8290F391FA93}" type="pres">
      <dgm:prSet presAssocID="{CC949448-2458-2E40-BBC1-23E5FF09F29F}" presName="Name37" presStyleLbl="parChTrans1D2" presStyleIdx="3" presStyleCnt="4"/>
      <dgm:spPr/>
    </dgm:pt>
    <dgm:pt modelId="{12F7C69C-6A9B-F646-8CA8-9217F88F69DD}" type="pres">
      <dgm:prSet presAssocID="{5AF839EB-BA55-8E4C-B999-351DD7209692}" presName="hierRoot2" presStyleCnt="0">
        <dgm:presLayoutVars>
          <dgm:hierBranch val="init"/>
        </dgm:presLayoutVars>
      </dgm:prSet>
      <dgm:spPr/>
    </dgm:pt>
    <dgm:pt modelId="{7E2C61CC-1DF5-224D-B4B3-EEE578FDD3F5}" type="pres">
      <dgm:prSet presAssocID="{5AF839EB-BA55-8E4C-B999-351DD7209692}" presName="rootComposite" presStyleCnt="0"/>
      <dgm:spPr/>
    </dgm:pt>
    <dgm:pt modelId="{D683EE4A-875E-204A-B6F9-6642FF039F3E}" type="pres">
      <dgm:prSet presAssocID="{5AF839EB-BA55-8E4C-B999-351DD7209692}" presName="rootText" presStyleLbl="node2" presStyleIdx="3" presStyleCnt="4" custScaleX="229710" custScaleY="276528">
        <dgm:presLayoutVars>
          <dgm:chPref val="3"/>
        </dgm:presLayoutVars>
      </dgm:prSet>
      <dgm:spPr/>
    </dgm:pt>
    <dgm:pt modelId="{CD5BA0E0-594C-E342-B30C-2D43F58169D6}" type="pres">
      <dgm:prSet presAssocID="{5AF839EB-BA55-8E4C-B999-351DD7209692}" presName="rootConnector" presStyleLbl="node2" presStyleIdx="3" presStyleCnt="4"/>
      <dgm:spPr/>
    </dgm:pt>
    <dgm:pt modelId="{B921AD52-A1B4-AB4B-8202-7F6751A2E176}" type="pres">
      <dgm:prSet presAssocID="{5AF839EB-BA55-8E4C-B999-351DD7209692}" presName="hierChild4" presStyleCnt="0"/>
      <dgm:spPr/>
    </dgm:pt>
    <dgm:pt modelId="{2057C1F2-689F-074E-A477-5D84072EFD61}" type="pres">
      <dgm:prSet presAssocID="{5AF839EB-BA55-8E4C-B999-351DD7209692}" presName="hierChild5" presStyleCnt="0"/>
      <dgm:spPr/>
    </dgm:pt>
    <dgm:pt modelId="{1509C137-6499-4513-A129-F20391654260}" type="pres">
      <dgm:prSet presAssocID="{A6033572-990D-4461-B4DE-7C75B82DC7A2}" presName="hierChild3" presStyleCnt="0"/>
      <dgm:spPr/>
    </dgm:pt>
  </dgm:ptLst>
  <dgm:cxnLst>
    <dgm:cxn modelId="{F3150E1D-959A-4AC5-9820-3240C2E18998}" type="presOf" srcId="{CA53C716-9B7C-47C9-91A1-DC2FDBA138DB}" destId="{EAA6C87A-04FB-46DA-8E1D-8638C023944F}" srcOrd="0" destOrd="0" presId="urn:microsoft.com/office/officeart/2005/8/layout/orgChart1"/>
    <dgm:cxn modelId="{86F4271D-E4A5-4F84-802E-79739F6E9E75}" srcId="{A6033572-990D-4461-B4DE-7C75B82DC7A2}" destId="{234EAAD4-1D4D-4421-A005-2DDDB1EBB5EC}" srcOrd="2" destOrd="0" parTransId="{160861AB-E387-43EE-BD2C-7797991EF4CD}" sibTransId="{392D586A-C476-41AF-BB04-92F977F7FF49}"/>
    <dgm:cxn modelId="{C3C47620-3E0E-0F46-A504-3520E0294384}" type="presOf" srcId="{5AF839EB-BA55-8E4C-B999-351DD7209692}" destId="{CD5BA0E0-594C-E342-B30C-2D43F58169D6}" srcOrd="1" destOrd="0" presId="urn:microsoft.com/office/officeart/2005/8/layout/orgChart1"/>
    <dgm:cxn modelId="{6CED1A22-C6AE-B843-BCFF-2CB2FF3EDD42}" type="presOf" srcId="{5AF839EB-BA55-8E4C-B999-351DD7209692}" destId="{D683EE4A-875E-204A-B6F9-6642FF039F3E}" srcOrd="0" destOrd="0" presId="urn:microsoft.com/office/officeart/2005/8/layout/orgChart1"/>
    <dgm:cxn modelId="{3382E225-CBA2-43E0-B985-CB15A0C2518F}" type="presOf" srcId="{5F47E791-11CE-423B-8C54-EECD10914F04}" destId="{46B86EE7-996D-48EF-8C74-84A8058B3758}" srcOrd="0" destOrd="0" presId="urn:microsoft.com/office/officeart/2005/8/layout/orgChart1"/>
    <dgm:cxn modelId="{52F43C2A-BE35-465C-8384-9A997FB459BA}" type="presOf" srcId="{A6033572-990D-4461-B4DE-7C75B82DC7A2}" destId="{C9B2EE86-E305-4644-A1B3-5CE2E353B561}" srcOrd="0" destOrd="0" presId="urn:microsoft.com/office/officeart/2005/8/layout/orgChart1"/>
    <dgm:cxn modelId="{25FED02B-DA31-DB4F-8871-7ACF0D585F3B}" srcId="{A6033572-990D-4461-B4DE-7C75B82DC7A2}" destId="{5AF839EB-BA55-8E4C-B999-351DD7209692}" srcOrd="3" destOrd="0" parTransId="{CC949448-2458-2E40-BBC1-23E5FF09F29F}" sibTransId="{A76FED33-9665-1344-8AAD-9DB12D25FCC0}"/>
    <dgm:cxn modelId="{7A3CC948-E6C9-4EF6-A715-888161C25FA0}" type="presOf" srcId="{234EAAD4-1D4D-4421-A005-2DDDB1EBB5EC}" destId="{494FF90C-35AE-4A47-996A-3ED5CB643D5F}" srcOrd="1" destOrd="0" presId="urn:microsoft.com/office/officeart/2005/8/layout/orgChart1"/>
    <dgm:cxn modelId="{53F7D052-BFE1-49DD-9D59-767CF98BBFED}" srcId="{A6033572-990D-4461-B4DE-7C75B82DC7A2}" destId="{A19AF9FA-64BC-4736-8C20-E140C0C2C2A1}" srcOrd="1" destOrd="0" parTransId="{4A5F25C6-C0B9-404A-9DAA-FDB01CCF5C84}" sibTransId="{0CAB508E-163D-4673-B285-404049F1F82E}"/>
    <dgm:cxn modelId="{CB594154-1098-409E-BB49-2D25EFC7CE79}" srcId="{3BF034A2-2B99-43B3-85C4-F878317E6EB3}" destId="{A6033572-990D-4461-B4DE-7C75B82DC7A2}" srcOrd="0" destOrd="0" parTransId="{6B65CE8B-2E1D-44BD-89D4-F33E7F0F91F2}" sibTransId="{89532557-20A9-40B3-8742-F9C25B644457}"/>
    <dgm:cxn modelId="{E159C459-66E8-2349-BD9F-364010425848}" type="presOf" srcId="{CC949448-2458-2E40-BBC1-23E5FF09F29F}" destId="{ADC79985-6231-A241-A2B4-8290F391FA93}" srcOrd="0" destOrd="0" presId="urn:microsoft.com/office/officeart/2005/8/layout/orgChart1"/>
    <dgm:cxn modelId="{09F4F95A-3854-46BB-8497-1DB811CE7CD2}" type="presOf" srcId="{4A5F25C6-C0B9-404A-9DAA-FDB01CCF5C84}" destId="{A8139334-551D-41BD-9F39-100716E24D94}" srcOrd="0" destOrd="0" presId="urn:microsoft.com/office/officeart/2005/8/layout/orgChart1"/>
    <dgm:cxn modelId="{4214315C-CA35-44F8-84F8-FFA51665570F}" type="presOf" srcId="{160861AB-E387-43EE-BD2C-7797991EF4CD}" destId="{46B711A6-9818-4458-9E37-2DCF3B1DAA79}" srcOrd="0" destOrd="0" presId="urn:microsoft.com/office/officeart/2005/8/layout/orgChart1"/>
    <dgm:cxn modelId="{BD63EA72-638B-4FD2-AD34-3CE9A9D4A1E5}" srcId="{A6033572-990D-4461-B4DE-7C75B82DC7A2}" destId="{5F47E791-11CE-423B-8C54-EECD10914F04}" srcOrd="0" destOrd="0" parTransId="{CA53C716-9B7C-47C9-91A1-DC2FDBA138DB}" sibTransId="{BFC509F4-AB1F-4F3B-BB68-17F6A7A8B05E}"/>
    <dgm:cxn modelId="{4AD8B79D-43F6-46AB-9E1F-7259FCD42726}" type="presOf" srcId="{234EAAD4-1D4D-4421-A005-2DDDB1EBB5EC}" destId="{25C9DDEB-711E-4E42-904D-5D12452E99E0}" srcOrd="0" destOrd="0" presId="urn:microsoft.com/office/officeart/2005/8/layout/orgChart1"/>
    <dgm:cxn modelId="{B4CD4BB7-BAFE-4063-BA50-29C7AC0DF7D0}" type="presOf" srcId="{3BF034A2-2B99-43B3-85C4-F878317E6EB3}" destId="{8222C0E3-3C98-43B1-A6BF-A1DEF8E2C292}" srcOrd="0" destOrd="0" presId="urn:microsoft.com/office/officeart/2005/8/layout/orgChart1"/>
    <dgm:cxn modelId="{D24B9FC5-7AB7-46DC-A700-6334DF0DD150}" type="presOf" srcId="{A19AF9FA-64BC-4736-8C20-E140C0C2C2A1}" destId="{0F3A0FFF-02E2-4CA6-8C05-A6656F7FE6C6}" srcOrd="1" destOrd="0" presId="urn:microsoft.com/office/officeart/2005/8/layout/orgChart1"/>
    <dgm:cxn modelId="{AE454AE1-B4B7-406D-9B72-49B3082B7484}" type="presOf" srcId="{A6033572-990D-4461-B4DE-7C75B82DC7A2}" destId="{E68E6563-BE65-465D-83F9-13C2E9F23D71}" srcOrd="1" destOrd="0" presId="urn:microsoft.com/office/officeart/2005/8/layout/orgChart1"/>
    <dgm:cxn modelId="{F5ABF9E7-58A1-4920-9CBF-5836EF5E6A3F}" type="presOf" srcId="{A19AF9FA-64BC-4736-8C20-E140C0C2C2A1}" destId="{EA34CC8E-6FC8-4193-BCC5-4FDF41316372}" srcOrd="0" destOrd="0" presId="urn:microsoft.com/office/officeart/2005/8/layout/orgChart1"/>
    <dgm:cxn modelId="{9E1105FE-7980-4085-9265-37FAACA36F03}" type="presOf" srcId="{5F47E791-11CE-423B-8C54-EECD10914F04}" destId="{A1F13491-C6EC-498C-B4B5-822B319A840B}" srcOrd="1" destOrd="0" presId="urn:microsoft.com/office/officeart/2005/8/layout/orgChart1"/>
    <dgm:cxn modelId="{E8391027-0AAA-49C1-8B5B-EBAD3283E1CE}" type="presParOf" srcId="{8222C0E3-3C98-43B1-A6BF-A1DEF8E2C292}" destId="{0A5EBA09-7FA9-40F5-BD92-645A4F3207A9}" srcOrd="0" destOrd="0" presId="urn:microsoft.com/office/officeart/2005/8/layout/orgChart1"/>
    <dgm:cxn modelId="{13F95A12-E24D-4E85-B0BE-B8ACE0E28F32}" type="presParOf" srcId="{0A5EBA09-7FA9-40F5-BD92-645A4F3207A9}" destId="{A581E967-4538-45DC-BE7B-0531D65CAEB0}" srcOrd="0" destOrd="0" presId="urn:microsoft.com/office/officeart/2005/8/layout/orgChart1"/>
    <dgm:cxn modelId="{AA6F17A1-0F53-400E-A8EB-4D68D4D93D1F}" type="presParOf" srcId="{A581E967-4538-45DC-BE7B-0531D65CAEB0}" destId="{C9B2EE86-E305-4644-A1B3-5CE2E353B561}" srcOrd="0" destOrd="0" presId="urn:microsoft.com/office/officeart/2005/8/layout/orgChart1"/>
    <dgm:cxn modelId="{16639656-8DAD-45EF-8542-8C7C5DA65364}" type="presParOf" srcId="{A581E967-4538-45DC-BE7B-0531D65CAEB0}" destId="{E68E6563-BE65-465D-83F9-13C2E9F23D71}" srcOrd="1" destOrd="0" presId="urn:microsoft.com/office/officeart/2005/8/layout/orgChart1"/>
    <dgm:cxn modelId="{8FDE9AC9-4360-4E64-874C-DC4470484DD7}" type="presParOf" srcId="{0A5EBA09-7FA9-40F5-BD92-645A4F3207A9}" destId="{9F42E07F-CAFE-4129-80D0-61207795327C}" srcOrd="1" destOrd="0" presId="urn:microsoft.com/office/officeart/2005/8/layout/orgChart1"/>
    <dgm:cxn modelId="{918E5704-5C12-43DB-9EC2-95CC5DC04BA4}" type="presParOf" srcId="{9F42E07F-CAFE-4129-80D0-61207795327C}" destId="{EAA6C87A-04FB-46DA-8E1D-8638C023944F}" srcOrd="0" destOrd="0" presId="urn:microsoft.com/office/officeart/2005/8/layout/orgChart1"/>
    <dgm:cxn modelId="{C02E0D4E-AC15-48C0-B92E-34342DFE787F}" type="presParOf" srcId="{9F42E07F-CAFE-4129-80D0-61207795327C}" destId="{59D37C8F-7A4E-4DE5-9F94-EE58D9AB01CD}" srcOrd="1" destOrd="0" presId="urn:microsoft.com/office/officeart/2005/8/layout/orgChart1"/>
    <dgm:cxn modelId="{89218B9C-A7B0-4DBB-B033-5C03D352CBEF}" type="presParOf" srcId="{59D37C8F-7A4E-4DE5-9F94-EE58D9AB01CD}" destId="{4117B4E7-AB6F-4C34-A217-A513D1434B8C}" srcOrd="0" destOrd="0" presId="urn:microsoft.com/office/officeart/2005/8/layout/orgChart1"/>
    <dgm:cxn modelId="{1DE9078C-E6D4-4CEE-A4A9-DCBBC578C364}" type="presParOf" srcId="{4117B4E7-AB6F-4C34-A217-A513D1434B8C}" destId="{46B86EE7-996D-48EF-8C74-84A8058B3758}" srcOrd="0" destOrd="0" presId="urn:microsoft.com/office/officeart/2005/8/layout/orgChart1"/>
    <dgm:cxn modelId="{D00257CC-D5A4-4526-9453-53732E13D49D}" type="presParOf" srcId="{4117B4E7-AB6F-4C34-A217-A513D1434B8C}" destId="{A1F13491-C6EC-498C-B4B5-822B319A840B}" srcOrd="1" destOrd="0" presId="urn:microsoft.com/office/officeart/2005/8/layout/orgChart1"/>
    <dgm:cxn modelId="{5D65FECD-1B9B-45D5-8F3E-9D5153473540}" type="presParOf" srcId="{59D37C8F-7A4E-4DE5-9F94-EE58D9AB01CD}" destId="{84A90CF1-9B5E-484A-9682-211348CBCA0A}" srcOrd="1" destOrd="0" presId="urn:microsoft.com/office/officeart/2005/8/layout/orgChart1"/>
    <dgm:cxn modelId="{B91015AA-ECF8-4D83-86C1-96074EDD5655}" type="presParOf" srcId="{59D37C8F-7A4E-4DE5-9F94-EE58D9AB01CD}" destId="{291E8221-DFC0-4038-BBDE-56978DBE0964}" srcOrd="2" destOrd="0" presId="urn:microsoft.com/office/officeart/2005/8/layout/orgChart1"/>
    <dgm:cxn modelId="{C4BC75E2-8856-4C18-94CC-5DCA21689F37}" type="presParOf" srcId="{9F42E07F-CAFE-4129-80D0-61207795327C}" destId="{A8139334-551D-41BD-9F39-100716E24D94}" srcOrd="2" destOrd="0" presId="urn:microsoft.com/office/officeart/2005/8/layout/orgChart1"/>
    <dgm:cxn modelId="{7040FA87-16FF-4F50-9724-B925FE030946}" type="presParOf" srcId="{9F42E07F-CAFE-4129-80D0-61207795327C}" destId="{3E216F19-9466-47C0-92CE-622A6BF7146B}" srcOrd="3" destOrd="0" presId="urn:microsoft.com/office/officeart/2005/8/layout/orgChart1"/>
    <dgm:cxn modelId="{53349FBD-BCDA-4E41-A3CE-EA8E2BD1A887}" type="presParOf" srcId="{3E216F19-9466-47C0-92CE-622A6BF7146B}" destId="{E119A20E-B347-4428-932D-82BABD5885D0}" srcOrd="0" destOrd="0" presId="urn:microsoft.com/office/officeart/2005/8/layout/orgChart1"/>
    <dgm:cxn modelId="{6AA4F0E6-5D75-41B5-9BEE-05EA1C34FCAE}" type="presParOf" srcId="{E119A20E-B347-4428-932D-82BABD5885D0}" destId="{EA34CC8E-6FC8-4193-BCC5-4FDF41316372}" srcOrd="0" destOrd="0" presId="urn:microsoft.com/office/officeart/2005/8/layout/orgChart1"/>
    <dgm:cxn modelId="{8FE60030-4F50-45E1-83CD-0449485A8292}" type="presParOf" srcId="{E119A20E-B347-4428-932D-82BABD5885D0}" destId="{0F3A0FFF-02E2-4CA6-8C05-A6656F7FE6C6}" srcOrd="1" destOrd="0" presId="urn:microsoft.com/office/officeart/2005/8/layout/orgChart1"/>
    <dgm:cxn modelId="{D3FF4CDF-CD9E-46A1-8D21-536569F3FFF2}" type="presParOf" srcId="{3E216F19-9466-47C0-92CE-622A6BF7146B}" destId="{34AFDDAE-2943-42AA-83BB-3D7EE48CF417}" srcOrd="1" destOrd="0" presId="urn:microsoft.com/office/officeart/2005/8/layout/orgChart1"/>
    <dgm:cxn modelId="{D623E308-A50B-4FDA-8D7B-684752599A20}" type="presParOf" srcId="{3E216F19-9466-47C0-92CE-622A6BF7146B}" destId="{E40351BA-EF81-4BEE-B489-12AF1969927C}" srcOrd="2" destOrd="0" presId="urn:microsoft.com/office/officeart/2005/8/layout/orgChart1"/>
    <dgm:cxn modelId="{D780AE18-15D6-4F0C-8752-4212640F0A3B}" type="presParOf" srcId="{9F42E07F-CAFE-4129-80D0-61207795327C}" destId="{46B711A6-9818-4458-9E37-2DCF3B1DAA79}" srcOrd="4" destOrd="0" presId="urn:microsoft.com/office/officeart/2005/8/layout/orgChart1"/>
    <dgm:cxn modelId="{A26FC53D-DE80-4AEF-8ED7-A82A7CCC06B6}" type="presParOf" srcId="{9F42E07F-CAFE-4129-80D0-61207795327C}" destId="{B95CCDFA-2C80-4174-AC70-BD7DE887F14D}" srcOrd="5" destOrd="0" presId="urn:microsoft.com/office/officeart/2005/8/layout/orgChart1"/>
    <dgm:cxn modelId="{8A3CE513-D259-4365-A791-521208EC40C4}" type="presParOf" srcId="{B95CCDFA-2C80-4174-AC70-BD7DE887F14D}" destId="{1B69326F-70AC-46B2-9A35-8837F856AD4E}" srcOrd="0" destOrd="0" presId="urn:microsoft.com/office/officeart/2005/8/layout/orgChart1"/>
    <dgm:cxn modelId="{EC4EA069-EFBE-48C0-8409-CFD5B51B86B9}" type="presParOf" srcId="{1B69326F-70AC-46B2-9A35-8837F856AD4E}" destId="{25C9DDEB-711E-4E42-904D-5D12452E99E0}" srcOrd="0" destOrd="0" presId="urn:microsoft.com/office/officeart/2005/8/layout/orgChart1"/>
    <dgm:cxn modelId="{90EE8011-185F-46A3-A5F6-B9810C0B044B}" type="presParOf" srcId="{1B69326F-70AC-46B2-9A35-8837F856AD4E}" destId="{494FF90C-35AE-4A47-996A-3ED5CB643D5F}" srcOrd="1" destOrd="0" presId="urn:microsoft.com/office/officeart/2005/8/layout/orgChart1"/>
    <dgm:cxn modelId="{C5A1AA14-8838-402C-B21D-48DACE286B55}" type="presParOf" srcId="{B95CCDFA-2C80-4174-AC70-BD7DE887F14D}" destId="{60BACD96-AB72-4B44-B958-82A84AB52456}" srcOrd="1" destOrd="0" presId="urn:microsoft.com/office/officeart/2005/8/layout/orgChart1"/>
    <dgm:cxn modelId="{1F28E626-601E-465A-8C9E-F080FC519D8F}" type="presParOf" srcId="{B95CCDFA-2C80-4174-AC70-BD7DE887F14D}" destId="{D296874D-156B-4205-91D5-376512C354CE}" srcOrd="2" destOrd="0" presId="urn:microsoft.com/office/officeart/2005/8/layout/orgChart1"/>
    <dgm:cxn modelId="{2A46688E-847A-3F42-97DA-B08CFDDC9860}" type="presParOf" srcId="{9F42E07F-CAFE-4129-80D0-61207795327C}" destId="{ADC79985-6231-A241-A2B4-8290F391FA93}" srcOrd="6" destOrd="0" presId="urn:microsoft.com/office/officeart/2005/8/layout/orgChart1"/>
    <dgm:cxn modelId="{39B16BC3-2B47-C548-BA9E-CD6E593A2F7F}" type="presParOf" srcId="{9F42E07F-CAFE-4129-80D0-61207795327C}" destId="{12F7C69C-6A9B-F646-8CA8-9217F88F69DD}" srcOrd="7" destOrd="0" presId="urn:microsoft.com/office/officeart/2005/8/layout/orgChart1"/>
    <dgm:cxn modelId="{4C2FC20D-A169-894F-8E9B-73D1FA6A644A}" type="presParOf" srcId="{12F7C69C-6A9B-F646-8CA8-9217F88F69DD}" destId="{7E2C61CC-1DF5-224D-B4B3-EEE578FDD3F5}" srcOrd="0" destOrd="0" presId="urn:microsoft.com/office/officeart/2005/8/layout/orgChart1"/>
    <dgm:cxn modelId="{9CA71962-93BC-2442-85CF-64DF31CD61CE}" type="presParOf" srcId="{7E2C61CC-1DF5-224D-B4B3-EEE578FDD3F5}" destId="{D683EE4A-875E-204A-B6F9-6642FF039F3E}" srcOrd="0" destOrd="0" presId="urn:microsoft.com/office/officeart/2005/8/layout/orgChart1"/>
    <dgm:cxn modelId="{3555CA56-4A7E-E94C-B79B-4EB985B2E01E}" type="presParOf" srcId="{7E2C61CC-1DF5-224D-B4B3-EEE578FDD3F5}" destId="{CD5BA0E0-594C-E342-B30C-2D43F58169D6}" srcOrd="1" destOrd="0" presId="urn:microsoft.com/office/officeart/2005/8/layout/orgChart1"/>
    <dgm:cxn modelId="{78DCFEE6-828B-E243-8003-244D216C36FB}" type="presParOf" srcId="{12F7C69C-6A9B-F646-8CA8-9217F88F69DD}" destId="{B921AD52-A1B4-AB4B-8202-7F6751A2E176}" srcOrd="1" destOrd="0" presId="urn:microsoft.com/office/officeart/2005/8/layout/orgChart1"/>
    <dgm:cxn modelId="{CA7AF882-C703-6A49-883C-278887F43F0D}" type="presParOf" srcId="{12F7C69C-6A9B-F646-8CA8-9217F88F69DD}" destId="{2057C1F2-689F-074E-A477-5D84072EFD61}" srcOrd="2" destOrd="0" presId="urn:microsoft.com/office/officeart/2005/8/layout/orgChart1"/>
    <dgm:cxn modelId="{FDF854A3-04F6-4EA8-81C4-5CB11FFFA103}" type="presParOf" srcId="{0A5EBA09-7FA9-40F5-BD92-645A4F3207A9}" destId="{1509C137-6499-4513-A129-F2039165426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24FCB1-C4D1-134D-B734-BAE499EF7FFF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6F5E8F-CEBA-9440-9A62-C77FF6F9E08E}">
      <dgm:prSet phldrT="[Text]" custT="1"/>
      <dgm:spPr/>
      <dgm:t>
        <a:bodyPr/>
        <a:lstStyle/>
        <a:p>
          <a:r>
            <a:rPr lang="en-GB" sz="1200" dirty="0">
              <a:latin typeface="+mn-lt"/>
              <a:ea typeface="Inter" panose="02000503000000020004" pitchFamily="2" charset="0"/>
            </a:rPr>
            <a:t>Fusungta (Hong Kong) Company Limited</a:t>
          </a:r>
        </a:p>
      </dgm:t>
    </dgm:pt>
    <dgm:pt modelId="{8FEE072A-5583-6945-B06C-6850F4A951FE}" type="parTrans" cxnId="{1B27E2CB-7BE1-F743-A389-5025BCFA7E44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F98B9FD9-37F0-4642-9C60-04C17D27E50D}" type="sibTrans" cxnId="{1B27E2CB-7BE1-F743-A389-5025BCFA7E44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56D8F7F3-C3A3-F44F-AE61-94AB60D86C43}">
      <dgm:prSet phldrT="[Text]" custT="1"/>
      <dgm:spPr/>
      <dgm:t>
        <a:bodyPr/>
        <a:lstStyle/>
        <a:p>
          <a:r>
            <a:rPr lang="en-GB" sz="1200" dirty="0">
              <a:latin typeface="+mn-lt"/>
              <a:ea typeface="Inter" panose="02000503000000020004" pitchFamily="2" charset="0"/>
            </a:rPr>
            <a:t>Ningbo Fusungta Electrical </a:t>
          </a:r>
        </a:p>
        <a:p>
          <a:r>
            <a:rPr lang="en-GB" sz="1200" dirty="0">
              <a:latin typeface="+mn-lt"/>
              <a:ea typeface="Inter" panose="02000503000000020004" pitchFamily="2" charset="0"/>
            </a:rPr>
            <a:t>Co., Ltd.</a:t>
          </a:r>
        </a:p>
      </dgm:t>
    </dgm:pt>
    <dgm:pt modelId="{8AD99DB8-041D-DB4E-9A70-1717DDAAC525}" type="parTrans" cxnId="{0AAEF640-7A66-AE49-8752-D48823279493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DD66EEFF-0BA5-9049-A682-71BF956852B7}" type="sibTrans" cxnId="{0AAEF640-7A66-AE49-8752-D48823279493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4ED597DD-2C09-894D-B4C6-849927563A8E}">
      <dgm:prSet phldrT="[Text]" custT="1"/>
      <dgm:spPr/>
      <dgm:t>
        <a:bodyPr/>
        <a:lstStyle/>
        <a:p>
          <a:r>
            <a:rPr lang="en-GB" sz="1200" dirty="0">
              <a:latin typeface="+mn-lt"/>
              <a:ea typeface="Inter" panose="02000503000000020004" pitchFamily="2" charset="0"/>
            </a:rPr>
            <a:t>Fusungta (Dongguan) Electrical Machinery Co., Ltd.</a:t>
          </a:r>
        </a:p>
      </dgm:t>
    </dgm:pt>
    <dgm:pt modelId="{3C7D2A2A-F805-4D46-B10A-5AEA210CA27B}" type="parTrans" cxnId="{22989616-9B60-5041-9CE1-E090BCC24921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7A8F530D-6B19-9F43-885A-2043D40F2726}" type="sibTrans" cxnId="{22989616-9B60-5041-9CE1-E090BCC24921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8E543984-E230-494D-9D7E-975B70894391}">
      <dgm:prSet phldrT="[Text]" custT="1"/>
      <dgm:spPr/>
      <dgm:t>
        <a:bodyPr/>
        <a:lstStyle/>
        <a:p>
          <a:r>
            <a:rPr lang="en-GB" sz="1200" dirty="0">
              <a:latin typeface="+mn-lt"/>
              <a:ea typeface="Inter" panose="02000503000000020004" pitchFamily="2" charset="0"/>
            </a:rPr>
            <a:t>Fusungta Technologies Sdn. Bhd.</a:t>
          </a:r>
        </a:p>
      </dgm:t>
    </dgm:pt>
    <dgm:pt modelId="{FFB87FE7-DDA5-F846-81F9-64257ECB9437}" type="parTrans" cxnId="{EA917A31-C89C-F64F-86B0-63B201AE0412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4A2B1790-A4F2-104C-8440-8240F23B5048}" type="sibTrans" cxnId="{EA917A31-C89C-F64F-86B0-63B201AE0412}">
      <dgm:prSet/>
      <dgm:spPr/>
      <dgm:t>
        <a:bodyPr/>
        <a:lstStyle/>
        <a:p>
          <a:endParaRPr lang="en-GB" sz="1400">
            <a:latin typeface="Inter" panose="02000503000000020004" pitchFamily="2" charset="0"/>
            <a:ea typeface="Inter" panose="02000503000000020004" pitchFamily="2" charset="0"/>
          </a:endParaRPr>
        </a:p>
      </dgm:t>
    </dgm:pt>
    <dgm:pt modelId="{3A5B6127-340E-C34A-8F56-6FA51CB7B82B}" type="pres">
      <dgm:prSet presAssocID="{5624FCB1-C4D1-134D-B734-BAE499EF7F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70E0EBD-E694-5843-B0F3-9F52DC1E6F72}" type="pres">
      <dgm:prSet presAssocID="{116F5E8F-CEBA-9440-9A62-C77FF6F9E08E}" presName="hierRoot1" presStyleCnt="0">
        <dgm:presLayoutVars>
          <dgm:hierBranch val="init"/>
        </dgm:presLayoutVars>
      </dgm:prSet>
      <dgm:spPr/>
    </dgm:pt>
    <dgm:pt modelId="{9931AB47-E338-6443-8889-72D259E05567}" type="pres">
      <dgm:prSet presAssocID="{116F5E8F-CEBA-9440-9A62-C77FF6F9E08E}" presName="rootComposite1" presStyleCnt="0"/>
      <dgm:spPr/>
    </dgm:pt>
    <dgm:pt modelId="{3B23FF2D-C964-344C-BC35-581CE1C49470}" type="pres">
      <dgm:prSet presAssocID="{116F5E8F-CEBA-9440-9A62-C77FF6F9E08E}" presName="rootText1" presStyleLbl="node0" presStyleIdx="0" presStyleCnt="1" custScaleX="250991" custScaleY="73943" custLinFactNeighborX="-4755">
        <dgm:presLayoutVars>
          <dgm:chPref val="3"/>
        </dgm:presLayoutVars>
      </dgm:prSet>
      <dgm:spPr/>
    </dgm:pt>
    <dgm:pt modelId="{6A44C53D-7191-9941-B3CB-720BA5158318}" type="pres">
      <dgm:prSet presAssocID="{116F5E8F-CEBA-9440-9A62-C77FF6F9E08E}" presName="rootConnector1" presStyleLbl="node1" presStyleIdx="0" presStyleCnt="0"/>
      <dgm:spPr/>
    </dgm:pt>
    <dgm:pt modelId="{0A244C8E-AF94-2F45-B460-A6956AC6B5C8}" type="pres">
      <dgm:prSet presAssocID="{116F5E8F-CEBA-9440-9A62-C77FF6F9E08E}" presName="hierChild2" presStyleCnt="0"/>
      <dgm:spPr/>
    </dgm:pt>
    <dgm:pt modelId="{7C72477E-6E21-1444-941B-96D5E0C95168}" type="pres">
      <dgm:prSet presAssocID="{8AD99DB8-041D-DB4E-9A70-1717DDAAC525}" presName="Name37" presStyleLbl="parChTrans1D2" presStyleIdx="0" presStyleCnt="3"/>
      <dgm:spPr/>
    </dgm:pt>
    <dgm:pt modelId="{6991BA99-2B84-A24F-805F-88CA7124011A}" type="pres">
      <dgm:prSet presAssocID="{56D8F7F3-C3A3-F44F-AE61-94AB60D86C43}" presName="hierRoot2" presStyleCnt="0">
        <dgm:presLayoutVars>
          <dgm:hierBranch val="init"/>
        </dgm:presLayoutVars>
      </dgm:prSet>
      <dgm:spPr/>
    </dgm:pt>
    <dgm:pt modelId="{F7C75474-D26B-4242-9062-168DAC056ECC}" type="pres">
      <dgm:prSet presAssocID="{56D8F7F3-C3A3-F44F-AE61-94AB60D86C43}" presName="rootComposite" presStyleCnt="0"/>
      <dgm:spPr/>
    </dgm:pt>
    <dgm:pt modelId="{A58C5703-307D-5543-851A-18AE4365B87E}" type="pres">
      <dgm:prSet presAssocID="{56D8F7F3-C3A3-F44F-AE61-94AB60D86C43}" presName="rootText" presStyleLbl="node2" presStyleIdx="0" presStyleCnt="3" custScaleX="175983" custScaleY="80225" custLinFactNeighborY="19320">
        <dgm:presLayoutVars>
          <dgm:chPref val="3"/>
        </dgm:presLayoutVars>
      </dgm:prSet>
      <dgm:spPr/>
    </dgm:pt>
    <dgm:pt modelId="{F23D9D36-B9A2-5540-99A2-653E5C6FE3D4}" type="pres">
      <dgm:prSet presAssocID="{56D8F7F3-C3A3-F44F-AE61-94AB60D86C43}" presName="rootConnector" presStyleLbl="node2" presStyleIdx="0" presStyleCnt="3"/>
      <dgm:spPr/>
    </dgm:pt>
    <dgm:pt modelId="{B49EAA27-A939-B845-9631-6C7AFA32EA91}" type="pres">
      <dgm:prSet presAssocID="{56D8F7F3-C3A3-F44F-AE61-94AB60D86C43}" presName="hierChild4" presStyleCnt="0"/>
      <dgm:spPr/>
    </dgm:pt>
    <dgm:pt modelId="{C2BE24CA-F6CE-DD4D-8C15-14B6014C2198}" type="pres">
      <dgm:prSet presAssocID="{56D8F7F3-C3A3-F44F-AE61-94AB60D86C43}" presName="hierChild5" presStyleCnt="0"/>
      <dgm:spPr/>
    </dgm:pt>
    <dgm:pt modelId="{0B54664F-BC3A-A249-8835-7241685F704E}" type="pres">
      <dgm:prSet presAssocID="{3C7D2A2A-F805-4D46-B10A-5AEA210CA27B}" presName="Name37" presStyleLbl="parChTrans1D2" presStyleIdx="1" presStyleCnt="3"/>
      <dgm:spPr/>
    </dgm:pt>
    <dgm:pt modelId="{55BA91C5-F2A9-9743-8659-67D0FA3C9A09}" type="pres">
      <dgm:prSet presAssocID="{4ED597DD-2C09-894D-B4C6-849927563A8E}" presName="hierRoot2" presStyleCnt="0">
        <dgm:presLayoutVars>
          <dgm:hierBranch val="init"/>
        </dgm:presLayoutVars>
      </dgm:prSet>
      <dgm:spPr/>
    </dgm:pt>
    <dgm:pt modelId="{93246472-8337-BB4C-8CE2-D50D738913CA}" type="pres">
      <dgm:prSet presAssocID="{4ED597DD-2C09-894D-B4C6-849927563A8E}" presName="rootComposite" presStyleCnt="0"/>
      <dgm:spPr/>
    </dgm:pt>
    <dgm:pt modelId="{037BF0FF-CF6D-A949-ADF7-F3F7DC66C263}" type="pres">
      <dgm:prSet presAssocID="{4ED597DD-2C09-894D-B4C6-849927563A8E}" presName="rootText" presStyleLbl="node2" presStyleIdx="1" presStyleCnt="3" custScaleX="175983" custScaleY="80225" custLinFactNeighborY="19320">
        <dgm:presLayoutVars>
          <dgm:chPref val="3"/>
        </dgm:presLayoutVars>
      </dgm:prSet>
      <dgm:spPr/>
    </dgm:pt>
    <dgm:pt modelId="{69A2CAAE-D7FB-A64D-8DD4-373AFECA11D7}" type="pres">
      <dgm:prSet presAssocID="{4ED597DD-2C09-894D-B4C6-849927563A8E}" presName="rootConnector" presStyleLbl="node2" presStyleIdx="1" presStyleCnt="3"/>
      <dgm:spPr/>
    </dgm:pt>
    <dgm:pt modelId="{55C4275A-EC82-274D-B537-A6DF59B5EC05}" type="pres">
      <dgm:prSet presAssocID="{4ED597DD-2C09-894D-B4C6-849927563A8E}" presName="hierChild4" presStyleCnt="0"/>
      <dgm:spPr/>
    </dgm:pt>
    <dgm:pt modelId="{CED68B54-AFFC-5E40-B6CD-2BE1A51DC1B1}" type="pres">
      <dgm:prSet presAssocID="{4ED597DD-2C09-894D-B4C6-849927563A8E}" presName="hierChild5" presStyleCnt="0"/>
      <dgm:spPr/>
    </dgm:pt>
    <dgm:pt modelId="{E7340777-0431-2B48-8957-A3FF8910928B}" type="pres">
      <dgm:prSet presAssocID="{FFB87FE7-DDA5-F846-81F9-64257ECB9437}" presName="Name37" presStyleLbl="parChTrans1D2" presStyleIdx="2" presStyleCnt="3"/>
      <dgm:spPr/>
    </dgm:pt>
    <dgm:pt modelId="{E4CB59CE-2E0A-124D-BCFE-EFFF95EEA1F9}" type="pres">
      <dgm:prSet presAssocID="{8E543984-E230-494D-9D7E-975B70894391}" presName="hierRoot2" presStyleCnt="0">
        <dgm:presLayoutVars>
          <dgm:hierBranch val="init"/>
        </dgm:presLayoutVars>
      </dgm:prSet>
      <dgm:spPr/>
    </dgm:pt>
    <dgm:pt modelId="{9BAF2F35-55F9-5A48-BC05-A185613269ED}" type="pres">
      <dgm:prSet presAssocID="{8E543984-E230-494D-9D7E-975B70894391}" presName="rootComposite" presStyleCnt="0"/>
      <dgm:spPr/>
    </dgm:pt>
    <dgm:pt modelId="{EC63D510-5BB2-A340-BCEA-0B8639D33471}" type="pres">
      <dgm:prSet presAssocID="{8E543984-E230-494D-9D7E-975B70894391}" presName="rootText" presStyleLbl="node2" presStyleIdx="2" presStyleCnt="3" custScaleX="184928" custScaleY="80225" custLinFactNeighborY="19320">
        <dgm:presLayoutVars>
          <dgm:chPref val="3"/>
        </dgm:presLayoutVars>
      </dgm:prSet>
      <dgm:spPr/>
    </dgm:pt>
    <dgm:pt modelId="{444CD480-A3D3-4D44-A524-3CE284264505}" type="pres">
      <dgm:prSet presAssocID="{8E543984-E230-494D-9D7E-975B70894391}" presName="rootConnector" presStyleLbl="node2" presStyleIdx="2" presStyleCnt="3"/>
      <dgm:spPr/>
    </dgm:pt>
    <dgm:pt modelId="{8A617667-192B-1740-920F-1933CE32C29A}" type="pres">
      <dgm:prSet presAssocID="{8E543984-E230-494D-9D7E-975B70894391}" presName="hierChild4" presStyleCnt="0"/>
      <dgm:spPr/>
    </dgm:pt>
    <dgm:pt modelId="{D3DB5AA0-E509-C943-8AAC-3CDEC193BB80}" type="pres">
      <dgm:prSet presAssocID="{8E543984-E230-494D-9D7E-975B70894391}" presName="hierChild5" presStyleCnt="0"/>
      <dgm:spPr/>
    </dgm:pt>
    <dgm:pt modelId="{A91599A9-939E-3944-87ED-6BFCD984D1E1}" type="pres">
      <dgm:prSet presAssocID="{116F5E8F-CEBA-9440-9A62-C77FF6F9E08E}" presName="hierChild3" presStyleCnt="0"/>
      <dgm:spPr/>
    </dgm:pt>
  </dgm:ptLst>
  <dgm:cxnLst>
    <dgm:cxn modelId="{E0703B09-9635-694E-84C6-552C2DBC0493}" type="presOf" srcId="{116F5E8F-CEBA-9440-9A62-C77FF6F9E08E}" destId="{6A44C53D-7191-9941-B3CB-720BA5158318}" srcOrd="1" destOrd="0" presId="urn:microsoft.com/office/officeart/2005/8/layout/orgChart1"/>
    <dgm:cxn modelId="{F8C2A70C-A2F4-7443-9C11-0FC296A44E0A}" type="presOf" srcId="{5624FCB1-C4D1-134D-B734-BAE499EF7FFF}" destId="{3A5B6127-340E-C34A-8F56-6FA51CB7B82B}" srcOrd="0" destOrd="0" presId="urn:microsoft.com/office/officeart/2005/8/layout/orgChart1"/>
    <dgm:cxn modelId="{22989616-9B60-5041-9CE1-E090BCC24921}" srcId="{116F5E8F-CEBA-9440-9A62-C77FF6F9E08E}" destId="{4ED597DD-2C09-894D-B4C6-849927563A8E}" srcOrd="1" destOrd="0" parTransId="{3C7D2A2A-F805-4D46-B10A-5AEA210CA27B}" sibTransId="{7A8F530D-6B19-9F43-885A-2043D40F2726}"/>
    <dgm:cxn modelId="{C74D8D22-9AFF-B44B-BA91-06D7AC854204}" type="presOf" srcId="{8E543984-E230-494D-9D7E-975B70894391}" destId="{444CD480-A3D3-4D44-A524-3CE284264505}" srcOrd="1" destOrd="0" presId="urn:microsoft.com/office/officeart/2005/8/layout/orgChart1"/>
    <dgm:cxn modelId="{EA917A31-C89C-F64F-86B0-63B201AE0412}" srcId="{116F5E8F-CEBA-9440-9A62-C77FF6F9E08E}" destId="{8E543984-E230-494D-9D7E-975B70894391}" srcOrd="2" destOrd="0" parTransId="{FFB87FE7-DDA5-F846-81F9-64257ECB9437}" sibTransId="{4A2B1790-A4F2-104C-8440-8240F23B5048}"/>
    <dgm:cxn modelId="{E91B4636-F11E-2844-A2C2-0A1BA98ECB6D}" type="presOf" srcId="{8AD99DB8-041D-DB4E-9A70-1717DDAAC525}" destId="{7C72477E-6E21-1444-941B-96D5E0C95168}" srcOrd="0" destOrd="0" presId="urn:microsoft.com/office/officeart/2005/8/layout/orgChart1"/>
    <dgm:cxn modelId="{0AAEF640-7A66-AE49-8752-D48823279493}" srcId="{116F5E8F-CEBA-9440-9A62-C77FF6F9E08E}" destId="{56D8F7F3-C3A3-F44F-AE61-94AB60D86C43}" srcOrd="0" destOrd="0" parTransId="{8AD99DB8-041D-DB4E-9A70-1717DDAAC525}" sibTransId="{DD66EEFF-0BA5-9049-A682-71BF956852B7}"/>
    <dgm:cxn modelId="{2BCC4E4D-1463-6C4D-A707-F28054068646}" type="presOf" srcId="{8E543984-E230-494D-9D7E-975B70894391}" destId="{EC63D510-5BB2-A340-BCEA-0B8639D33471}" srcOrd="0" destOrd="0" presId="urn:microsoft.com/office/officeart/2005/8/layout/orgChart1"/>
    <dgm:cxn modelId="{759B5C56-C18D-D049-90FE-E441A8635A33}" type="presOf" srcId="{3C7D2A2A-F805-4D46-B10A-5AEA210CA27B}" destId="{0B54664F-BC3A-A249-8835-7241685F704E}" srcOrd="0" destOrd="0" presId="urn:microsoft.com/office/officeart/2005/8/layout/orgChart1"/>
    <dgm:cxn modelId="{27032079-4C1F-CA4A-8AE9-10C8DCD9A76A}" type="presOf" srcId="{116F5E8F-CEBA-9440-9A62-C77FF6F9E08E}" destId="{3B23FF2D-C964-344C-BC35-581CE1C49470}" srcOrd="0" destOrd="0" presId="urn:microsoft.com/office/officeart/2005/8/layout/orgChart1"/>
    <dgm:cxn modelId="{46F23495-9135-9B4F-B324-86A6949F2E06}" type="presOf" srcId="{4ED597DD-2C09-894D-B4C6-849927563A8E}" destId="{69A2CAAE-D7FB-A64D-8DD4-373AFECA11D7}" srcOrd="1" destOrd="0" presId="urn:microsoft.com/office/officeart/2005/8/layout/orgChart1"/>
    <dgm:cxn modelId="{1B27E2CB-7BE1-F743-A389-5025BCFA7E44}" srcId="{5624FCB1-C4D1-134D-B734-BAE499EF7FFF}" destId="{116F5E8F-CEBA-9440-9A62-C77FF6F9E08E}" srcOrd="0" destOrd="0" parTransId="{8FEE072A-5583-6945-B06C-6850F4A951FE}" sibTransId="{F98B9FD9-37F0-4642-9C60-04C17D27E50D}"/>
    <dgm:cxn modelId="{72E783D4-82CE-854B-B009-12B132856533}" type="presOf" srcId="{FFB87FE7-DDA5-F846-81F9-64257ECB9437}" destId="{E7340777-0431-2B48-8957-A3FF8910928B}" srcOrd="0" destOrd="0" presId="urn:microsoft.com/office/officeart/2005/8/layout/orgChart1"/>
    <dgm:cxn modelId="{952D37DA-DF5C-744D-B04A-0F40C1684781}" type="presOf" srcId="{56D8F7F3-C3A3-F44F-AE61-94AB60D86C43}" destId="{A58C5703-307D-5543-851A-18AE4365B87E}" srcOrd="0" destOrd="0" presId="urn:microsoft.com/office/officeart/2005/8/layout/orgChart1"/>
    <dgm:cxn modelId="{42DB43DA-F1FF-EE41-B55E-610DE57DD6B6}" type="presOf" srcId="{4ED597DD-2C09-894D-B4C6-849927563A8E}" destId="{037BF0FF-CF6D-A949-ADF7-F3F7DC66C263}" srcOrd="0" destOrd="0" presId="urn:microsoft.com/office/officeart/2005/8/layout/orgChart1"/>
    <dgm:cxn modelId="{9E6604DE-FCB3-024B-ACF9-9B1C8B9A3412}" type="presOf" srcId="{56D8F7F3-C3A3-F44F-AE61-94AB60D86C43}" destId="{F23D9D36-B9A2-5540-99A2-653E5C6FE3D4}" srcOrd="1" destOrd="0" presId="urn:microsoft.com/office/officeart/2005/8/layout/orgChart1"/>
    <dgm:cxn modelId="{5FE766AC-6689-F948-90ED-31C6BED60A90}" type="presParOf" srcId="{3A5B6127-340E-C34A-8F56-6FA51CB7B82B}" destId="{470E0EBD-E694-5843-B0F3-9F52DC1E6F72}" srcOrd="0" destOrd="0" presId="urn:microsoft.com/office/officeart/2005/8/layout/orgChart1"/>
    <dgm:cxn modelId="{E872C842-8660-A440-BF36-ED94C54255D1}" type="presParOf" srcId="{470E0EBD-E694-5843-B0F3-9F52DC1E6F72}" destId="{9931AB47-E338-6443-8889-72D259E05567}" srcOrd="0" destOrd="0" presId="urn:microsoft.com/office/officeart/2005/8/layout/orgChart1"/>
    <dgm:cxn modelId="{F9C72999-07E4-3945-A77B-F50C083472B5}" type="presParOf" srcId="{9931AB47-E338-6443-8889-72D259E05567}" destId="{3B23FF2D-C964-344C-BC35-581CE1C49470}" srcOrd="0" destOrd="0" presId="urn:microsoft.com/office/officeart/2005/8/layout/orgChart1"/>
    <dgm:cxn modelId="{EB0BCF99-5718-3A4C-9659-BB12907A9A70}" type="presParOf" srcId="{9931AB47-E338-6443-8889-72D259E05567}" destId="{6A44C53D-7191-9941-B3CB-720BA5158318}" srcOrd="1" destOrd="0" presId="urn:microsoft.com/office/officeart/2005/8/layout/orgChart1"/>
    <dgm:cxn modelId="{4C1AA672-7A3B-414A-9309-6E8096F1D0D4}" type="presParOf" srcId="{470E0EBD-E694-5843-B0F3-9F52DC1E6F72}" destId="{0A244C8E-AF94-2F45-B460-A6956AC6B5C8}" srcOrd="1" destOrd="0" presId="urn:microsoft.com/office/officeart/2005/8/layout/orgChart1"/>
    <dgm:cxn modelId="{2F77BD97-7FF6-FB47-B088-915D8C709DCB}" type="presParOf" srcId="{0A244C8E-AF94-2F45-B460-A6956AC6B5C8}" destId="{7C72477E-6E21-1444-941B-96D5E0C95168}" srcOrd="0" destOrd="0" presId="urn:microsoft.com/office/officeart/2005/8/layout/orgChart1"/>
    <dgm:cxn modelId="{639FE08A-3BBC-7443-A983-94EEE7DFF154}" type="presParOf" srcId="{0A244C8E-AF94-2F45-B460-A6956AC6B5C8}" destId="{6991BA99-2B84-A24F-805F-88CA7124011A}" srcOrd="1" destOrd="0" presId="urn:microsoft.com/office/officeart/2005/8/layout/orgChart1"/>
    <dgm:cxn modelId="{12F3494A-6F91-9F42-839A-92C86A0CFCF9}" type="presParOf" srcId="{6991BA99-2B84-A24F-805F-88CA7124011A}" destId="{F7C75474-D26B-4242-9062-168DAC056ECC}" srcOrd="0" destOrd="0" presId="urn:microsoft.com/office/officeart/2005/8/layout/orgChart1"/>
    <dgm:cxn modelId="{59D81F12-8FB5-1947-BDA4-1EA54FC89697}" type="presParOf" srcId="{F7C75474-D26B-4242-9062-168DAC056ECC}" destId="{A58C5703-307D-5543-851A-18AE4365B87E}" srcOrd="0" destOrd="0" presId="urn:microsoft.com/office/officeart/2005/8/layout/orgChart1"/>
    <dgm:cxn modelId="{9574C11F-243F-C14D-A7EB-E89F9FBE3451}" type="presParOf" srcId="{F7C75474-D26B-4242-9062-168DAC056ECC}" destId="{F23D9D36-B9A2-5540-99A2-653E5C6FE3D4}" srcOrd="1" destOrd="0" presId="urn:microsoft.com/office/officeart/2005/8/layout/orgChart1"/>
    <dgm:cxn modelId="{362545EC-844B-944E-A06A-7EB3E142DCFB}" type="presParOf" srcId="{6991BA99-2B84-A24F-805F-88CA7124011A}" destId="{B49EAA27-A939-B845-9631-6C7AFA32EA91}" srcOrd="1" destOrd="0" presId="urn:microsoft.com/office/officeart/2005/8/layout/orgChart1"/>
    <dgm:cxn modelId="{B8106F45-55A2-FC45-B3D3-47C0E43FF66F}" type="presParOf" srcId="{6991BA99-2B84-A24F-805F-88CA7124011A}" destId="{C2BE24CA-F6CE-DD4D-8C15-14B6014C2198}" srcOrd="2" destOrd="0" presId="urn:microsoft.com/office/officeart/2005/8/layout/orgChart1"/>
    <dgm:cxn modelId="{BEAC8F82-795E-8D47-B36B-F8F532CA9FC2}" type="presParOf" srcId="{0A244C8E-AF94-2F45-B460-A6956AC6B5C8}" destId="{0B54664F-BC3A-A249-8835-7241685F704E}" srcOrd="2" destOrd="0" presId="urn:microsoft.com/office/officeart/2005/8/layout/orgChart1"/>
    <dgm:cxn modelId="{07E63BC7-7D6B-5846-8F95-CC21DD82C04E}" type="presParOf" srcId="{0A244C8E-AF94-2F45-B460-A6956AC6B5C8}" destId="{55BA91C5-F2A9-9743-8659-67D0FA3C9A09}" srcOrd="3" destOrd="0" presId="urn:microsoft.com/office/officeart/2005/8/layout/orgChart1"/>
    <dgm:cxn modelId="{01289F53-90D8-304A-8F66-20C7C777153E}" type="presParOf" srcId="{55BA91C5-F2A9-9743-8659-67D0FA3C9A09}" destId="{93246472-8337-BB4C-8CE2-D50D738913CA}" srcOrd="0" destOrd="0" presId="urn:microsoft.com/office/officeart/2005/8/layout/orgChart1"/>
    <dgm:cxn modelId="{5EBC0C39-BA0E-BA4A-9A38-6825CAA7045A}" type="presParOf" srcId="{93246472-8337-BB4C-8CE2-D50D738913CA}" destId="{037BF0FF-CF6D-A949-ADF7-F3F7DC66C263}" srcOrd="0" destOrd="0" presId="urn:microsoft.com/office/officeart/2005/8/layout/orgChart1"/>
    <dgm:cxn modelId="{190C167E-B269-4F4D-A92F-7D9F13EE09E5}" type="presParOf" srcId="{93246472-8337-BB4C-8CE2-D50D738913CA}" destId="{69A2CAAE-D7FB-A64D-8DD4-373AFECA11D7}" srcOrd="1" destOrd="0" presId="urn:microsoft.com/office/officeart/2005/8/layout/orgChart1"/>
    <dgm:cxn modelId="{CFD11640-583E-9D4D-A06A-5C70ACAA3664}" type="presParOf" srcId="{55BA91C5-F2A9-9743-8659-67D0FA3C9A09}" destId="{55C4275A-EC82-274D-B537-A6DF59B5EC05}" srcOrd="1" destOrd="0" presId="urn:microsoft.com/office/officeart/2005/8/layout/orgChart1"/>
    <dgm:cxn modelId="{4039287D-8C86-454A-9247-3FC74D7C574E}" type="presParOf" srcId="{55BA91C5-F2A9-9743-8659-67D0FA3C9A09}" destId="{CED68B54-AFFC-5E40-B6CD-2BE1A51DC1B1}" srcOrd="2" destOrd="0" presId="urn:microsoft.com/office/officeart/2005/8/layout/orgChart1"/>
    <dgm:cxn modelId="{32933435-9A89-C84E-85F9-39A952B2696C}" type="presParOf" srcId="{0A244C8E-AF94-2F45-B460-A6956AC6B5C8}" destId="{E7340777-0431-2B48-8957-A3FF8910928B}" srcOrd="4" destOrd="0" presId="urn:microsoft.com/office/officeart/2005/8/layout/orgChart1"/>
    <dgm:cxn modelId="{7D28670B-D605-FF4D-A1A5-04FB0C701354}" type="presParOf" srcId="{0A244C8E-AF94-2F45-B460-A6956AC6B5C8}" destId="{E4CB59CE-2E0A-124D-BCFE-EFFF95EEA1F9}" srcOrd="5" destOrd="0" presId="urn:microsoft.com/office/officeart/2005/8/layout/orgChart1"/>
    <dgm:cxn modelId="{BDC10350-90F2-E144-AF72-99F30154B3A5}" type="presParOf" srcId="{E4CB59CE-2E0A-124D-BCFE-EFFF95EEA1F9}" destId="{9BAF2F35-55F9-5A48-BC05-A185613269ED}" srcOrd="0" destOrd="0" presId="urn:microsoft.com/office/officeart/2005/8/layout/orgChart1"/>
    <dgm:cxn modelId="{828D7CFC-4985-0A4C-8498-C5A0918FBE4A}" type="presParOf" srcId="{9BAF2F35-55F9-5A48-BC05-A185613269ED}" destId="{EC63D510-5BB2-A340-BCEA-0B8639D33471}" srcOrd="0" destOrd="0" presId="urn:microsoft.com/office/officeart/2005/8/layout/orgChart1"/>
    <dgm:cxn modelId="{41229FBF-2C9E-9C46-B420-AC0DBE7CFA05}" type="presParOf" srcId="{9BAF2F35-55F9-5A48-BC05-A185613269ED}" destId="{444CD480-A3D3-4D44-A524-3CE284264505}" srcOrd="1" destOrd="0" presId="urn:microsoft.com/office/officeart/2005/8/layout/orgChart1"/>
    <dgm:cxn modelId="{D7D2BF2F-296C-714D-8FA8-68EC2019F536}" type="presParOf" srcId="{E4CB59CE-2E0A-124D-BCFE-EFFF95EEA1F9}" destId="{8A617667-192B-1740-920F-1933CE32C29A}" srcOrd="1" destOrd="0" presId="urn:microsoft.com/office/officeart/2005/8/layout/orgChart1"/>
    <dgm:cxn modelId="{1EE483E6-A80B-0442-9F61-19832D0855E4}" type="presParOf" srcId="{E4CB59CE-2E0A-124D-BCFE-EFFF95EEA1F9}" destId="{D3DB5AA0-E509-C943-8AAC-3CDEC193BB80}" srcOrd="2" destOrd="0" presId="urn:microsoft.com/office/officeart/2005/8/layout/orgChart1"/>
    <dgm:cxn modelId="{7C1E0F52-2CF1-7C4A-8EE0-26D447E54861}" type="presParOf" srcId="{470E0EBD-E694-5843-B0F3-9F52DC1E6F72}" destId="{A91599A9-939E-3944-87ED-6BFCD984D1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C79985-6231-A241-A2B4-8290F391FA93}">
      <dsp:nvSpPr>
        <dsp:cNvPr id="0" name=""/>
        <dsp:cNvSpPr/>
      </dsp:nvSpPr>
      <dsp:spPr>
        <a:xfrm>
          <a:off x="4185148" y="1571573"/>
          <a:ext cx="3197340" cy="179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985"/>
              </a:lnTo>
              <a:lnTo>
                <a:pt x="3197340" y="89985"/>
              </a:lnTo>
              <a:lnTo>
                <a:pt x="3197340" y="1799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B711A6-9818-4458-9E37-2DCF3B1DAA79}">
      <dsp:nvSpPr>
        <dsp:cNvPr id="0" name=""/>
        <dsp:cNvSpPr/>
      </dsp:nvSpPr>
      <dsp:spPr>
        <a:xfrm>
          <a:off x="3077717" y="1571573"/>
          <a:ext cx="1107430" cy="179975"/>
        </a:xfrm>
        <a:custGeom>
          <a:avLst/>
          <a:gdLst/>
          <a:ahLst/>
          <a:cxnLst/>
          <a:rect l="0" t="0" r="0" b="0"/>
          <a:pathLst>
            <a:path>
              <a:moveTo>
                <a:pt x="1107430" y="0"/>
              </a:moveTo>
              <a:lnTo>
                <a:pt x="1107430" y="89989"/>
              </a:lnTo>
              <a:lnTo>
                <a:pt x="0" y="89989"/>
              </a:lnTo>
              <a:lnTo>
                <a:pt x="0" y="1799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139334-551D-41BD-9F39-100716E24D94}">
      <dsp:nvSpPr>
        <dsp:cNvPr id="0" name=""/>
        <dsp:cNvSpPr/>
      </dsp:nvSpPr>
      <dsp:spPr>
        <a:xfrm>
          <a:off x="4185148" y="1571573"/>
          <a:ext cx="1025098" cy="179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985"/>
              </a:lnTo>
              <a:lnTo>
                <a:pt x="1025098" y="89985"/>
              </a:lnTo>
              <a:lnTo>
                <a:pt x="1025098" y="1799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6C87A-04FB-46DA-8E1D-8638C023944F}">
      <dsp:nvSpPr>
        <dsp:cNvPr id="0" name=""/>
        <dsp:cNvSpPr/>
      </dsp:nvSpPr>
      <dsp:spPr>
        <a:xfrm>
          <a:off x="979289" y="1571573"/>
          <a:ext cx="3205858" cy="179971"/>
        </a:xfrm>
        <a:custGeom>
          <a:avLst/>
          <a:gdLst/>
          <a:ahLst/>
          <a:cxnLst/>
          <a:rect l="0" t="0" r="0" b="0"/>
          <a:pathLst>
            <a:path>
              <a:moveTo>
                <a:pt x="3205858" y="0"/>
              </a:moveTo>
              <a:lnTo>
                <a:pt x="3205858" y="89985"/>
              </a:lnTo>
              <a:lnTo>
                <a:pt x="0" y="89985"/>
              </a:lnTo>
              <a:lnTo>
                <a:pt x="0" y="1799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B2EE86-E305-4644-A1B3-5CE2E353B561}">
      <dsp:nvSpPr>
        <dsp:cNvPr id="0" name=""/>
        <dsp:cNvSpPr/>
      </dsp:nvSpPr>
      <dsp:spPr>
        <a:xfrm>
          <a:off x="3237540" y="610562"/>
          <a:ext cx="1895215" cy="961011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Carlos Chen </a:t>
          </a:r>
          <a:r>
            <a:rPr lang="zh-CN" altLang="en-US" sz="1400" kern="1200" dirty="0">
              <a:latin typeface="KaiTi" panose="02010609060101010101" pitchFamily="49" charset="-122"/>
              <a:ea typeface="KaiTi" panose="02010609060101010101" pitchFamily="49" charset="-122"/>
            </a:rPr>
            <a:t>陳家隆</a:t>
          </a:r>
          <a:endParaRPr lang="en-US" sz="1400" b="1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Chairman </a:t>
          </a:r>
          <a:r>
            <a:rPr lang="zh-CN" altLang="en-US" sz="1050" kern="1200" dirty="0">
              <a:latin typeface="KaiTi" panose="02010609060101010101" pitchFamily="49" charset="-122"/>
              <a:ea typeface="KaiTi" panose="02010609060101010101" pitchFamily="49" charset="-122"/>
            </a:rPr>
            <a:t>董事長</a:t>
          </a:r>
          <a:endParaRPr lang="en-US" altLang="en-US" sz="1050" kern="1200" dirty="0"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3237540" y="610562"/>
        <a:ext cx="1895215" cy="961011"/>
      </dsp:txXfrm>
    </dsp:sp>
    <dsp:sp modelId="{46B86EE7-996D-48EF-8C74-84A8058B3758}">
      <dsp:nvSpPr>
        <dsp:cNvPr id="0" name=""/>
        <dsp:cNvSpPr/>
      </dsp:nvSpPr>
      <dsp:spPr>
        <a:xfrm>
          <a:off x="3494" y="1751545"/>
          <a:ext cx="1951589" cy="1197870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b="1" kern="1200" dirty="0"/>
            <a:t>Jimmy Liu </a:t>
          </a:r>
          <a:r>
            <a:rPr lang="zh-CN" altLang="en-US" sz="1400" b="1" kern="1200" dirty="0">
              <a:latin typeface="KaiTi" panose="02010609060101010101" pitchFamily="49" charset="-122"/>
              <a:ea typeface="KaiTi" panose="02010609060101010101" pitchFamily="49" charset="-122"/>
            </a:rPr>
            <a:t>劉駿民</a:t>
          </a:r>
          <a:endParaRPr lang="en-US" sz="1400" b="1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Vice President (Sales)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latin typeface="KaiTi" panose="02010609060101010101" pitchFamily="49" charset="-122"/>
              <a:ea typeface="KaiTi" panose="02010609060101010101" pitchFamily="49" charset="-122"/>
            </a:rPr>
            <a:t>副總經理 （營業</a:t>
          </a:r>
          <a:r>
            <a:rPr lang="en-US" altLang="zh-CN" sz="1100" kern="1200" dirty="0">
              <a:latin typeface="KaiTi" panose="02010609060101010101" pitchFamily="49" charset="-122"/>
              <a:ea typeface="KaiTi" panose="02010609060101010101" pitchFamily="49" charset="-122"/>
            </a:rPr>
            <a:t>)</a:t>
          </a:r>
          <a:endParaRPr lang="en-US" sz="1100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i="1" kern="1200" dirty="0"/>
            <a:t>Dongguan </a:t>
          </a:r>
          <a:r>
            <a:rPr lang="zh-CN" altLang="en-US" sz="800" i="1" kern="1200" dirty="0"/>
            <a:t>東莞</a:t>
          </a:r>
          <a:endParaRPr lang="en-US" altLang="en-US" sz="800" i="1" kern="1200" dirty="0"/>
        </a:p>
      </dsp:txBody>
      <dsp:txXfrm>
        <a:off x="3494" y="1751545"/>
        <a:ext cx="1951589" cy="1197870"/>
      </dsp:txXfrm>
    </dsp:sp>
    <dsp:sp modelId="{EA34CC8E-6FC8-4193-BCC5-4FDF41316372}">
      <dsp:nvSpPr>
        <dsp:cNvPr id="0" name=""/>
        <dsp:cNvSpPr/>
      </dsp:nvSpPr>
      <dsp:spPr>
        <a:xfrm>
          <a:off x="4234451" y="1751545"/>
          <a:ext cx="1951589" cy="1197870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b="1" kern="1200" dirty="0"/>
            <a:t>Colin Hsu </a:t>
          </a:r>
          <a:r>
            <a:rPr lang="zh-CN" altLang="en-US" sz="1400" b="1" kern="1200" dirty="0">
              <a:latin typeface="KaiTi" panose="02010609060101010101" pitchFamily="49" charset="-122"/>
              <a:ea typeface="KaiTi" panose="02010609060101010101" pitchFamily="49" charset="-122"/>
            </a:rPr>
            <a:t>許海城</a:t>
          </a:r>
          <a:endParaRPr lang="en-US" sz="1400" b="1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Vice President (Engineering)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latin typeface="KaiTi" panose="02010609060101010101" pitchFamily="49" charset="-122"/>
              <a:ea typeface="KaiTi" panose="02010609060101010101" pitchFamily="49" charset="-122"/>
            </a:rPr>
            <a:t>副總經理 （技術）</a:t>
          </a:r>
          <a:endParaRPr lang="en-US" altLang="en-US" sz="1100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i="1" kern="1200" dirty="0"/>
            <a:t>Ningbo </a:t>
          </a:r>
          <a:r>
            <a:rPr lang="zh-CN" altLang="en-US" sz="800" i="1" kern="1200" dirty="0"/>
            <a:t>寧波</a:t>
          </a:r>
          <a:endParaRPr lang="en-US" altLang="en-US" sz="800" i="1" kern="1200" dirty="0"/>
        </a:p>
      </dsp:txBody>
      <dsp:txXfrm>
        <a:off x="4234451" y="1751545"/>
        <a:ext cx="1951589" cy="1197870"/>
      </dsp:txXfrm>
    </dsp:sp>
    <dsp:sp modelId="{25C9DDEB-711E-4E42-904D-5D12452E99E0}">
      <dsp:nvSpPr>
        <dsp:cNvPr id="0" name=""/>
        <dsp:cNvSpPr/>
      </dsp:nvSpPr>
      <dsp:spPr>
        <a:xfrm>
          <a:off x="2101922" y="1751549"/>
          <a:ext cx="1951589" cy="1197870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b="1" kern="1200" dirty="0"/>
            <a:t>Will Chang </a:t>
          </a:r>
          <a:r>
            <a:rPr lang="zh-CN" altLang="en-US" sz="1400" b="1" kern="1200" dirty="0">
              <a:latin typeface="KaiTi" panose="02010609060101010101" pitchFamily="49" charset="-122"/>
              <a:ea typeface="KaiTi" panose="02010609060101010101" pitchFamily="49" charset="-122"/>
            </a:rPr>
            <a:t>張勝卿</a:t>
          </a:r>
          <a:endParaRPr lang="en-US" sz="1600" b="1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Vice President (Production)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latin typeface="KaiTi" panose="02010609060101010101" pitchFamily="49" charset="-122"/>
              <a:ea typeface="KaiTi" panose="02010609060101010101" pitchFamily="49" charset="-122"/>
            </a:rPr>
            <a:t>副總經理 （生產）</a:t>
          </a:r>
          <a:endParaRPr lang="en-US" altLang="en-US" sz="1100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i="1" kern="1200" dirty="0"/>
            <a:t>Dongguan </a:t>
          </a:r>
          <a:r>
            <a:rPr lang="zh-CN" altLang="en-US" sz="800" i="1" kern="1200" dirty="0"/>
            <a:t>東莞</a:t>
          </a:r>
          <a:endParaRPr lang="en-US" altLang="en-US" sz="800" i="1" kern="1200" dirty="0"/>
        </a:p>
      </dsp:txBody>
      <dsp:txXfrm>
        <a:off x="2101922" y="1751549"/>
        <a:ext cx="1951589" cy="1197870"/>
      </dsp:txXfrm>
    </dsp:sp>
    <dsp:sp modelId="{D683EE4A-875E-204A-B6F9-6642FF039F3E}">
      <dsp:nvSpPr>
        <dsp:cNvPr id="0" name=""/>
        <dsp:cNvSpPr/>
      </dsp:nvSpPr>
      <dsp:spPr>
        <a:xfrm>
          <a:off x="6398175" y="1751545"/>
          <a:ext cx="1968626" cy="118492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200" b="1" kern="1200" dirty="0"/>
            <a:t>TY Loo </a:t>
          </a:r>
          <a:r>
            <a:rPr lang="zh-CN" altLang="en-MY" sz="1300" b="1" kern="1200" dirty="0">
              <a:latin typeface="KaiTi" panose="02010609060101010101" pitchFamily="49" charset="-122"/>
              <a:ea typeface="KaiTi" panose="02010609060101010101" pitchFamily="49" charset="-122"/>
            </a:rPr>
            <a:t>盧德儀</a:t>
          </a:r>
          <a:endParaRPr lang="en-MY" altLang="zh-CN" sz="1300" b="1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Vice President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latin typeface="KaiTi" panose="02010609060101010101" pitchFamily="49" charset="-122"/>
              <a:ea typeface="KaiTi" panose="02010609060101010101" pitchFamily="49" charset="-122"/>
            </a:rPr>
            <a:t>副總經理</a:t>
          </a:r>
          <a:endParaRPr lang="en-US" altLang="en-US" sz="1100" kern="1200" dirty="0">
            <a:latin typeface="KaiTi" panose="02010609060101010101" pitchFamily="49" charset="-122"/>
            <a:ea typeface="KaiTi" panose="02010609060101010101" pitchFamily="49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i="1" kern="1200" dirty="0"/>
            <a:t>Sungai Petani </a:t>
          </a:r>
          <a:r>
            <a:rPr lang="zh-CN" altLang="en-US" sz="800" i="1" kern="1200" dirty="0"/>
            <a:t>雙溪大年</a:t>
          </a:r>
          <a:endParaRPr lang="en-GB" sz="800" kern="1200" dirty="0"/>
        </a:p>
      </dsp:txBody>
      <dsp:txXfrm>
        <a:off x="6398175" y="1751545"/>
        <a:ext cx="1968626" cy="1184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40777-0431-2B48-8957-A3FF8910928B}">
      <dsp:nvSpPr>
        <dsp:cNvPr id="0" name=""/>
        <dsp:cNvSpPr/>
      </dsp:nvSpPr>
      <dsp:spPr>
        <a:xfrm>
          <a:off x="4118212" y="1114505"/>
          <a:ext cx="2918005" cy="443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00"/>
              </a:lnTo>
              <a:lnTo>
                <a:pt x="2918005" y="291600"/>
              </a:lnTo>
              <a:lnTo>
                <a:pt x="2918005" y="4434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4664F-BC3A-A249-8835-7241685F704E}">
      <dsp:nvSpPr>
        <dsp:cNvPr id="0" name=""/>
        <dsp:cNvSpPr/>
      </dsp:nvSpPr>
      <dsp:spPr>
        <a:xfrm>
          <a:off x="4072492" y="1114505"/>
          <a:ext cx="91440" cy="4434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1600"/>
              </a:lnTo>
              <a:lnTo>
                <a:pt x="49806" y="291600"/>
              </a:lnTo>
              <a:lnTo>
                <a:pt x="49806" y="4434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72477E-6E21-1444-941B-96D5E0C95168}">
      <dsp:nvSpPr>
        <dsp:cNvPr id="0" name=""/>
        <dsp:cNvSpPr/>
      </dsp:nvSpPr>
      <dsp:spPr>
        <a:xfrm>
          <a:off x="1273070" y="1114505"/>
          <a:ext cx="2845141" cy="443476"/>
        </a:xfrm>
        <a:custGeom>
          <a:avLst/>
          <a:gdLst/>
          <a:ahLst/>
          <a:cxnLst/>
          <a:rect l="0" t="0" r="0" b="0"/>
          <a:pathLst>
            <a:path>
              <a:moveTo>
                <a:pt x="2845141" y="0"/>
              </a:moveTo>
              <a:lnTo>
                <a:pt x="2845141" y="291600"/>
              </a:lnTo>
              <a:lnTo>
                <a:pt x="0" y="291600"/>
              </a:lnTo>
              <a:lnTo>
                <a:pt x="0" y="4434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23FF2D-C964-344C-BC35-581CE1C49470}">
      <dsp:nvSpPr>
        <dsp:cNvPr id="0" name=""/>
        <dsp:cNvSpPr/>
      </dsp:nvSpPr>
      <dsp:spPr>
        <a:xfrm>
          <a:off x="2303003" y="579737"/>
          <a:ext cx="3630417" cy="5347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+mn-lt"/>
              <a:ea typeface="Inter" panose="02000503000000020004" pitchFamily="2" charset="0"/>
            </a:rPr>
            <a:t>Fusungta (Hong Kong) Company Limited</a:t>
          </a:r>
        </a:p>
      </dsp:txBody>
      <dsp:txXfrm>
        <a:off x="2303003" y="579737"/>
        <a:ext cx="3630417" cy="534768"/>
      </dsp:txXfrm>
    </dsp:sp>
    <dsp:sp modelId="{A58C5703-307D-5543-851A-18AE4365B87E}">
      <dsp:nvSpPr>
        <dsp:cNvPr id="0" name=""/>
        <dsp:cNvSpPr/>
      </dsp:nvSpPr>
      <dsp:spPr>
        <a:xfrm>
          <a:off x="332" y="1557982"/>
          <a:ext cx="2545476" cy="580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+mn-lt"/>
              <a:ea typeface="Inter" panose="02000503000000020004" pitchFamily="2" charset="0"/>
            </a:rPr>
            <a:t>Ningbo Fusungta Electrical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+mn-lt"/>
              <a:ea typeface="Inter" panose="02000503000000020004" pitchFamily="2" charset="0"/>
            </a:rPr>
            <a:t>Co., Ltd.</a:t>
          </a:r>
        </a:p>
      </dsp:txBody>
      <dsp:txXfrm>
        <a:off x="332" y="1557982"/>
        <a:ext cx="2545476" cy="580200"/>
      </dsp:txXfrm>
    </dsp:sp>
    <dsp:sp modelId="{037BF0FF-CF6D-A949-ADF7-F3F7DC66C263}">
      <dsp:nvSpPr>
        <dsp:cNvPr id="0" name=""/>
        <dsp:cNvSpPr/>
      </dsp:nvSpPr>
      <dsp:spPr>
        <a:xfrm>
          <a:off x="2849559" y="1557982"/>
          <a:ext cx="2545476" cy="580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+mn-lt"/>
              <a:ea typeface="Inter" panose="02000503000000020004" pitchFamily="2" charset="0"/>
            </a:rPr>
            <a:t>Fusungta (Dongguan) Electrical Machinery Co., Ltd.</a:t>
          </a:r>
        </a:p>
      </dsp:txBody>
      <dsp:txXfrm>
        <a:off x="2849559" y="1557982"/>
        <a:ext cx="2545476" cy="580200"/>
      </dsp:txXfrm>
    </dsp:sp>
    <dsp:sp modelId="{EC63D510-5BB2-A340-BCEA-0B8639D33471}">
      <dsp:nvSpPr>
        <dsp:cNvPr id="0" name=""/>
        <dsp:cNvSpPr/>
      </dsp:nvSpPr>
      <dsp:spPr>
        <a:xfrm>
          <a:off x="5698787" y="1557982"/>
          <a:ext cx="2674860" cy="580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+mn-lt"/>
              <a:ea typeface="Inter" panose="02000503000000020004" pitchFamily="2" charset="0"/>
            </a:rPr>
            <a:t>Fusungta Technologies Sdn. Bhd.</a:t>
          </a:r>
        </a:p>
      </dsp:txBody>
      <dsp:txXfrm>
        <a:off x="5698787" y="1557982"/>
        <a:ext cx="2674860" cy="580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5" name="Google Shape;1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614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051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25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748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896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182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541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288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575" y="1701225"/>
            <a:ext cx="45924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39575" y="32064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CUSTOM_27_1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>
            <a:off x="631875" y="842025"/>
            <a:ext cx="287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1"/>
          </p:nvPr>
        </p:nvSpPr>
        <p:spPr>
          <a:xfrm>
            <a:off x="631884" y="1410841"/>
            <a:ext cx="2480700" cy="5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ctrTitle" idx="2"/>
          </p:nvPr>
        </p:nvSpPr>
        <p:spPr>
          <a:xfrm>
            <a:off x="4213664" y="842025"/>
            <a:ext cx="26979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3"/>
          </p:nvPr>
        </p:nvSpPr>
        <p:spPr>
          <a:xfrm>
            <a:off x="4213664" y="1410841"/>
            <a:ext cx="25860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ctrTitle" idx="4"/>
          </p:nvPr>
        </p:nvSpPr>
        <p:spPr>
          <a:xfrm>
            <a:off x="631883" y="3331927"/>
            <a:ext cx="287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5"/>
          </p:nvPr>
        </p:nvSpPr>
        <p:spPr>
          <a:xfrm>
            <a:off x="631884" y="3914208"/>
            <a:ext cx="24807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ctrTitle" idx="6"/>
          </p:nvPr>
        </p:nvSpPr>
        <p:spPr>
          <a:xfrm rot="5400000">
            <a:off x="6685437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ctrTitle" idx="7"/>
          </p:nvPr>
        </p:nvSpPr>
        <p:spPr>
          <a:xfrm>
            <a:off x="4213664" y="3331934"/>
            <a:ext cx="25860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8"/>
          </p:nvPr>
        </p:nvSpPr>
        <p:spPr>
          <a:xfrm>
            <a:off x="4213664" y="3914208"/>
            <a:ext cx="25860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CUSTOM_27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ctrTitle"/>
          </p:nvPr>
        </p:nvSpPr>
        <p:spPr>
          <a:xfrm>
            <a:off x="4921575" y="2993035"/>
            <a:ext cx="18282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ubTitle" idx="1"/>
          </p:nvPr>
        </p:nvSpPr>
        <p:spPr>
          <a:xfrm>
            <a:off x="4921575" y="3553810"/>
            <a:ext cx="152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ctrTitle" idx="2"/>
          </p:nvPr>
        </p:nvSpPr>
        <p:spPr>
          <a:xfrm>
            <a:off x="906139" y="2993035"/>
            <a:ext cx="18282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ubTitle" idx="3"/>
          </p:nvPr>
        </p:nvSpPr>
        <p:spPr>
          <a:xfrm>
            <a:off x="906139" y="3553810"/>
            <a:ext cx="152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ctrTitle" idx="4"/>
          </p:nvPr>
        </p:nvSpPr>
        <p:spPr>
          <a:xfrm rot="5400000">
            <a:off x="6685437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ctrTitle" idx="5"/>
          </p:nvPr>
        </p:nvSpPr>
        <p:spPr>
          <a:xfrm>
            <a:off x="2928557" y="2993035"/>
            <a:ext cx="17988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ubTitle" idx="6"/>
          </p:nvPr>
        </p:nvSpPr>
        <p:spPr>
          <a:xfrm>
            <a:off x="2928550" y="3553810"/>
            <a:ext cx="1476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25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642050" y="127755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ctrTitle"/>
          </p:nvPr>
        </p:nvSpPr>
        <p:spPr>
          <a:xfrm rot="5400000">
            <a:off x="6923109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2"/>
          </p:nvPr>
        </p:nvSpPr>
        <p:spPr>
          <a:xfrm>
            <a:off x="642050" y="540000"/>
            <a:ext cx="4655400" cy="9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AA810-4EEC-4D0F-B163-DFC963816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B6233-FC4F-4628-BA1D-2782F64945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1D367-A9C7-46F9-B78E-724D1BEC06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ADE164-D45A-44D8-82C5-2E0962BB70D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554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●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○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■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●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○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■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●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○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Thin"/>
              <a:buChar char="■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67" r:id="rId4"/>
    <p:sldLayoutId id="2147483674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1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microsoft.com/office/2007/relationships/hdphoto" Target="../media/hdphoto10.wdp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3.png"/><Relationship Id="rId18" Type="http://schemas.microsoft.com/office/2007/relationships/hdphoto" Target="../media/hdphoto17.wdp"/><Relationship Id="rId26" Type="http://schemas.openxmlformats.org/officeDocument/2006/relationships/image" Target="../media/image53.png"/><Relationship Id="rId3" Type="http://schemas.openxmlformats.org/officeDocument/2006/relationships/image" Target="../media/image36.png"/><Relationship Id="rId21" Type="http://schemas.openxmlformats.org/officeDocument/2006/relationships/image" Target="../media/image48.jpeg"/><Relationship Id="rId7" Type="http://schemas.openxmlformats.org/officeDocument/2006/relationships/image" Target="../media/image39.png"/><Relationship Id="rId12" Type="http://schemas.microsoft.com/office/2007/relationships/hdphoto" Target="../media/hdphoto14.wdp"/><Relationship Id="rId17" Type="http://schemas.openxmlformats.org/officeDocument/2006/relationships/image" Target="../media/image45.png"/><Relationship Id="rId25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6" Type="http://schemas.microsoft.com/office/2007/relationships/hdphoto" Target="../media/hdphoto16.wdp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11" Type="http://schemas.openxmlformats.org/officeDocument/2006/relationships/image" Target="../media/image42.png"/><Relationship Id="rId24" Type="http://schemas.openxmlformats.org/officeDocument/2006/relationships/image" Target="../media/image51.jpeg"/><Relationship Id="rId5" Type="http://schemas.openxmlformats.org/officeDocument/2006/relationships/image" Target="../media/image38.png"/><Relationship Id="rId15" Type="http://schemas.openxmlformats.org/officeDocument/2006/relationships/image" Target="../media/image44.png"/><Relationship Id="rId23" Type="http://schemas.openxmlformats.org/officeDocument/2006/relationships/image" Target="../media/image50.jpeg"/><Relationship Id="rId28" Type="http://schemas.openxmlformats.org/officeDocument/2006/relationships/image" Target="../media/image55.png"/><Relationship Id="rId10" Type="http://schemas.microsoft.com/office/2007/relationships/hdphoto" Target="../media/hdphoto13.wdp"/><Relationship Id="rId19" Type="http://schemas.openxmlformats.org/officeDocument/2006/relationships/image" Target="../media/image46.jpeg"/><Relationship Id="rId31" Type="http://schemas.openxmlformats.org/officeDocument/2006/relationships/image" Target="../media/image58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Relationship Id="rId14" Type="http://schemas.microsoft.com/office/2007/relationships/hdphoto" Target="../media/hdphoto15.wdp"/><Relationship Id="rId22" Type="http://schemas.openxmlformats.org/officeDocument/2006/relationships/image" Target="../media/image49.jpeg"/><Relationship Id="rId27" Type="http://schemas.openxmlformats.org/officeDocument/2006/relationships/image" Target="../media/image54.png"/><Relationship Id="rId30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6.jpeg"/><Relationship Id="rId18" Type="http://schemas.openxmlformats.org/officeDocument/2006/relationships/image" Target="../media/image81.png"/><Relationship Id="rId3" Type="http://schemas.microsoft.com/office/2007/relationships/hdphoto" Target="../media/hdphoto18.wdp"/><Relationship Id="rId7" Type="http://schemas.openxmlformats.org/officeDocument/2006/relationships/image" Target="../media/image70.gif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67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9.wdp"/><Relationship Id="rId11" Type="http://schemas.openxmlformats.org/officeDocument/2006/relationships/image" Target="../media/image74.png"/><Relationship Id="rId5" Type="http://schemas.openxmlformats.org/officeDocument/2006/relationships/image" Target="../media/image69.png"/><Relationship Id="rId15" Type="http://schemas.openxmlformats.org/officeDocument/2006/relationships/image" Target="../media/image78.jpe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8.jpe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jpe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microsoft.com/office/2007/relationships/hdphoto" Target="../media/hdphoto24.wdp"/><Relationship Id="rId18" Type="http://schemas.openxmlformats.org/officeDocument/2006/relationships/image" Target="../media/image98.png"/><Relationship Id="rId3" Type="http://schemas.openxmlformats.org/officeDocument/2006/relationships/image" Target="../media/image90.png"/><Relationship Id="rId21" Type="http://schemas.microsoft.com/office/2007/relationships/hdphoto" Target="../media/hdphoto28.wdp"/><Relationship Id="rId7" Type="http://schemas.openxmlformats.org/officeDocument/2006/relationships/image" Target="../media/image92.png"/><Relationship Id="rId12" Type="http://schemas.openxmlformats.org/officeDocument/2006/relationships/image" Target="../media/image95.png"/><Relationship Id="rId17" Type="http://schemas.microsoft.com/office/2007/relationships/hdphoto" Target="../media/hdphoto26.wdp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7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1.wdp"/><Relationship Id="rId11" Type="http://schemas.microsoft.com/office/2007/relationships/hdphoto" Target="../media/hdphoto23.wdp"/><Relationship Id="rId24" Type="http://schemas.openxmlformats.org/officeDocument/2006/relationships/image" Target="../media/image101.jpeg"/><Relationship Id="rId5" Type="http://schemas.openxmlformats.org/officeDocument/2006/relationships/image" Target="../media/image91.png"/><Relationship Id="rId15" Type="http://schemas.microsoft.com/office/2007/relationships/hdphoto" Target="../media/hdphoto25.wdp"/><Relationship Id="rId23" Type="http://schemas.microsoft.com/office/2007/relationships/hdphoto" Target="../media/hdphoto29.wdp"/><Relationship Id="rId10" Type="http://schemas.openxmlformats.org/officeDocument/2006/relationships/image" Target="../media/image94.png"/><Relationship Id="rId19" Type="http://schemas.microsoft.com/office/2007/relationships/hdphoto" Target="../media/hdphoto27.wdp"/><Relationship Id="rId4" Type="http://schemas.microsoft.com/office/2007/relationships/hdphoto" Target="../media/hdphoto20.wdp"/><Relationship Id="rId9" Type="http://schemas.openxmlformats.org/officeDocument/2006/relationships/image" Target="../media/image93.jpeg"/><Relationship Id="rId14" Type="http://schemas.openxmlformats.org/officeDocument/2006/relationships/image" Target="../media/image96.png"/><Relationship Id="rId22" Type="http://schemas.openxmlformats.org/officeDocument/2006/relationships/image" Target="../media/image10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gif"/><Relationship Id="rId2" Type="http://schemas.openxmlformats.org/officeDocument/2006/relationships/image" Target="../media/image10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gif"/><Relationship Id="rId5" Type="http://schemas.openxmlformats.org/officeDocument/2006/relationships/image" Target="../media/image105.gif"/><Relationship Id="rId4" Type="http://schemas.openxmlformats.org/officeDocument/2006/relationships/image" Target="../media/image10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gif"/><Relationship Id="rId7" Type="http://schemas.openxmlformats.org/officeDocument/2006/relationships/image" Target="../media/image102.gif"/><Relationship Id="rId2" Type="http://schemas.openxmlformats.org/officeDocument/2006/relationships/image" Target="../media/image107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gif"/><Relationship Id="rId5" Type="http://schemas.openxmlformats.org/officeDocument/2006/relationships/image" Target="../media/image110.gif"/><Relationship Id="rId4" Type="http://schemas.openxmlformats.org/officeDocument/2006/relationships/image" Target="../media/image109.gif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118.gif"/><Relationship Id="rId18" Type="http://schemas.openxmlformats.org/officeDocument/2006/relationships/image" Target="../media/image123.jpeg"/><Relationship Id="rId3" Type="http://schemas.openxmlformats.org/officeDocument/2006/relationships/image" Target="../media/image113.png"/><Relationship Id="rId7" Type="http://schemas.openxmlformats.org/officeDocument/2006/relationships/image" Target="../media/image115.png"/><Relationship Id="rId12" Type="http://schemas.microsoft.com/office/2007/relationships/hdphoto" Target="../media/hdphoto34.wdp"/><Relationship Id="rId17" Type="http://schemas.openxmlformats.org/officeDocument/2006/relationships/image" Target="../media/image122.jpeg"/><Relationship Id="rId2" Type="http://schemas.openxmlformats.org/officeDocument/2006/relationships/image" Target="../media/image112.jpeg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1.wdp"/><Relationship Id="rId11" Type="http://schemas.openxmlformats.org/officeDocument/2006/relationships/image" Target="../media/image117.png"/><Relationship Id="rId5" Type="http://schemas.openxmlformats.org/officeDocument/2006/relationships/image" Target="../media/image114.png"/><Relationship Id="rId15" Type="http://schemas.openxmlformats.org/officeDocument/2006/relationships/image" Target="../media/image120.jpeg"/><Relationship Id="rId10" Type="http://schemas.microsoft.com/office/2007/relationships/hdphoto" Target="../media/hdphoto33.wdp"/><Relationship Id="rId4" Type="http://schemas.microsoft.com/office/2007/relationships/hdphoto" Target="../media/hdphoto30.wdp"/><Relationship Id="rId9" Type="http://schemas.openxmlformats.org/officeDocument/2006/relationships/image" Target="../media/image116.png"/><Relationship Id="rId14" Type="http://schemas.openxmlformats.org/officeDocument/2006/relationships/image" Target="../media/image119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microsoft.com/office/2007/relationships/hdphoto" Target="../media/hdphoto35.wdp"/><Relationship Id="rId7" Type="http://schemas.microsoft.com/office/2007/relationships/hdphoto" Target="../media/hdphoto37.wdp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5" Type="http://schemas.microsoft.com/office/2007/relationships/hdphoto" Target="../media/hdphoto36.wdp"/><Relationship Id="rId4" Type="http://schemas.openxmlformats.org/officeDocument/2006/relationships/image" Target="../media/image125.png"/><Relationship Id="rId9" Type="http://schemas.microsoft.com/office/2007/relationships/hdphoto" Target="../media/hdphoto38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2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14.png"/><Relationship Id="rId5" Type="http://schemas.openxmlformats.org/officeDocument/2006/relationships/image" Target="../media/image13.jpeg"/><Relationship Id="rId10" Type="http://schemas.microsoft.com/office/2007/relationships/diagramDrawing" Target="../diagrams/drawing2.xml"/><Relationship Id="rId4" Type="http://schemas.microsoft.com/office/2007/relationships/hdphoto" Target="../media/hdphoto3.wdp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microsoft.com/office/2007/relationships/hdphoto" Target="../media/hdphoto9.wdp"/><Relationship Id="rId4" Type="http://schemas.openxmlformats.org/officeDocument/2006/relationships/image" Target="../media/image25.jpe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F069543F-045F-4473-8696-415128673B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865" y="-7434"/>
            <a:ext cx="9159866" cy="5203902"/>
          </a:xfrm>
          <a:prstGeom prst="rect">
            <a:avLst/>
          </a:prstGeom>
        </p:spPr>
      </p:pic>
      <p:sp>
        <p:nvSpPr>
          <p:cNvPr id="128" name="Google Shape;128;p26"/>
          <p:cNvSpPr/>
          <p:nvPr/>
        </p:nvSpPr>
        <p:spPr>
          <a:xfrm rot="5400000">
            <a:off x="4948758" y="1000317"/>
            <a:ext cx="1828798" cy="5406013"/>
          </a:xfrm>
          <a:prstGeom prst="rect">
            <a:avLst/>
          </a:prstGeom>
          <a:solidFill>
            <a:srgbClr val="556D96">
              <a:alpha val="6980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131" name="Google Shape;131;p26"/>
          <p:cNvSpPr/>
          <p:nvPr/>
        </p:nvSpPr>
        <p:spPr>
          <a:xfrm rot="-5400000" flipH="1">
            <a:off x="8063285" y="3539442"/>
            <a:ext cx="1828799" cy="327764"/>
          </a:xfrm>
          <a:prstGeom prst="rect">
            <a:avLst/>
          </a:prstGeom>
          <a:solidFill>
            <a:srgbClr val="556D96">
              <a:alpha val="6980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9" name="Google Shape;129;p26">
            <a:extLst>
              <a:ext uri="{FF2B5EF4-FFF2-40B4-BE49-F238E27FC236}">
                <a16:creationId xmlns:a16="http://schemas.microsoft.com/office/drawing/2014/main" id="{E4801228-686E-4927-AB3E-7F6A8E51DAE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444296" y="3503889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lt1"/>
                </a:solidFill>
                <a:latin typeface="+mj-lt"/>
              </a:rPr>
              <a:t>Company Profile </a:t>
            </a:r>
            <a:r>
              <a:rPr lang="zh-CN" altLang="en-US" sz="1400" dirty="0">
                <a:solidFill>
                  <a:schemeClr val="lt1"/>
                </a:solidFill>
                <a:latin typeface="+mj-lt"/>
                <a:ea typeface="KaiTi" panose="02010609060101010101" pitchFamily="49" charset="-122"/>
              </a:rPr>
              <a:t>公司簡介</a:t>
            </a:r>
            <a:r>
              <a:rPr lang="en" sz="1400" dirty="0">
                <a:solidFill>
                  <a:schemeClr val="lt1"/>
                </a:solidFill>
                <a:latin typeface="+mj-lt"/>
                <a:ea typeface="KaiTi" panose="02010609060101010101" pitchFamily="49" charset="-122"/>
              </a:rPr>
              <a:t> </a:t>
            </a:r>
            <a:endParaRPr sz="1400" dirty="0">
              <a:solidFill>
                <a:schemeClr val="lt1"/>
              </a:solidFill>
              <a:latin typeface="+mj-lt"/>
              <a:ea typeface="KaiTi" panose="02010609060101010101" pitchFamily="49" charset="-122"/>
            </a:endParaRPr>
          </a:p>
        </p:txBody>
      </p:sp>
      <p:sp>
        <p:nvSpPr>
          <p:cNvPr id="10" name="Google Shape;130;p26">
            <a:extLst>
              <a:ext uri="{FF2B5EF4-FFF2-40B4-BE49-F238E27FC236}">
                <a16:creationId xmlns:a16="http://schemas.microsoft.com/office/drawing/2014/main" id="{7AB754CF-6F08-43BE-C406-25B47AE18D4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400883" y="2106402"/>
            <a:ext cx="4888952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+mj-lt"/>
              </a:rPr>
              <a:t>FST SPEAKERS</a:t>
            </a:r>
            <a:endParaRPr lang="en-US" dirty="0">
              <a:solidFill>
                <a:schemeClr val="lt1"/>
              </a:solidFill>
              <a:latin typeface="+mj-lt"/>
              <a:ea typeface="Livvic"/>
              <a:cs typeface="Livvic"/>
              <a:sym typeface="Livvic"/>
            </a:endParaRPr>
          </a:p>
        </p:txBody>
      </p:sp>
      <p:sp>
        <p:nvSpPr>
          <p:cNvPr id="11" name="Google Shape;130;p26">
            <a:extLst>
              <a:ext uri="{FF2B5EF4-FFF2-40B4-BE49-F238E27FC236}">
                <a16:creationId xmlns:a16="http://schemas.microsoft.com/office/drawing/2014/main" id="{4F30D3D2-E8B9-4587-25C5-276C2529CC17}"/>
              </a:ext>
            </a:extLst>
          </p:cNvPr>
          <p:cNvSpPr txBox="1">
            <a:spLocks/>
          </p:cNvSpPr>
          <p:nvPr/>
        </p:nvSpPr>
        <p:spPr>
          <a:xfrm>
            <a:off x="6224597" y="3710828"/>
            <a:ext cx="2212135" cy="77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ivvic"/>
              <a:buNone/>
              <a:defRPr sz="4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zh-CN" altLang="en-US" dirty="0">
                <a:solidFill>
                  <a:schemeClr val="lt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富声达</a:t>
            </a:r>
            <a:endParaRPr lang="en-US" dirty="0">
              <a:solidFill>
                <a:schemeClr val="lt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1E7EE-1763-FA0B-E245-40CFDF901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D760AA-8875-80AA-FD1C-4D6020615F9D}"/>
              </a:ext>
            </a:extLst>
          </p:cNvPr>
          <p:cNvGrpSpPr/>
          <p:nvPr/>
        </p:nvGrpSpPr>
        <p:grpSpPr>
          <a:xfrm>
            <a:off x="1" y="98791"/>
            <a:ext cx="5599813" cy="307610"/>
            <a:chOff x="-607" y="73390"/>
            <a:chExt cx="8507439" cy="568267"/>
          </a:xfrm>
        </p:grpSpPr>
        <p:sp>
          <p:nvSpPr>
            <p:cNvPr id="8" name="Google Shape;171;p29">
              <a:extLst>
                <a:ext uri="{FF2B5EF4-FFF2-40B4-BE49-F238E27FC236}">
                  <a16:creationId xmlns:a16="http://schemas.microsoft.com/office/drawing/2014/main" id="{89C04FB9-38B5-5466-CCBF-29F4EC414F9A}"/>
                </a:ext>
              </a:extLst>
            </p:cNvPr>
            <p:cNvSpPr/>
            <p:nvPr/>
          </p:nvSpPr>
          <p:spPr>
            <a:xfrm>
              <a:off x="172767" y="74617"/>
              <a:ext cx="8334065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>
                <a:latin typeface="+mj-lt"/>
              </a:endParaRPr>
            </a:p>
          </p:txBody>
        </p:sp>
        <p:sp>
          <p:nvSpPr>
            <p:cNvPr id="9" name="Google Shape;171;p29">
              <a:extLst>
                <a:ext uri="{FF2B5EF4-FFF2-40B4-BE49-F238E27FC236}">
                  <a16:creationId xmlns:a16="http://schemas.microsoft.com/office/drawing/2014/main" id="{7166EFC0-2F86-3573-971D-C1B4C911246F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>
                <a:latin typeface="+mj-lt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71859171-2240-24BD-53B2-A9F820B8CB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03498" y="630097"/>
            <a:ext cx="2977115" cy="4197981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17" name="Slide Title">
            <a:extLst>
              <a:ext uri="{FF2B5EF4-FFF2-40B4-BE49-F238E27FC236}">
                <a16:creationId xmlns:a16="http://schemas.microsoft.com/office/drawing/2014/main" id="{1DFA39A7-D4C4-8B16-4171-1F302F9EC0B7}"/>
              </a:ext>
            </a:extLst>
          </p:cNvPr>
          <p:cNvSpPr txBox="1">
            <a:spLocks/>
          </p:cNvSpPr>
          <p:nvPr/>
        </p:nvSpPr>
        <p:spPr>
          <a:xfrm>
            <a:off x="206997" y="-94270"/>
            <a:ext cx="5775589" cy="542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FST Malaysia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+mj-lt"/>
                <a:ea typeface="KaiTi" panose="02010609060101010101" pitchFamily="49" charset="-122"/>
              </a:rPr>
              <a:t> -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  <a:latin typeface="+mj-lt"/>
                <a:ea typeface="KaiTi" panose="02010609060101010101" pitchFamily="49" charset="-122"/>
              </a:rPr>
              <a:t>ISO9001:2015 and IATF 16949:2016 Certificate</a:t>
            </a:r>
            <a:endParaRPr lang="en-ZA" sz="1400" dirty="0">
              <a:solidFill>
                <a:schemeClr val="bg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06547D-4B4C-B9ED-AD7B-0605C2FA6C66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B8FB62-15FC-F6C6-92A3-348CD5536806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B1AF35-1F59-DF5F-E0AF-3AF8135E2F1E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14" name="Google Shape;128;p26">
                <a:extLst>
                  <a:ext uri="{FF2B5EF4-FFF2-40B4-BE49-F238E27FC236}">
                    <a16:creationId xmlns:a16="http://schemas.microsoft.com/office/drawing/2014/main" id="{57F77077-AAEF-EB12-BDBD-C84D224342D9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DE68162-235C-1634-AC96-D888B8376133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6D67B0A-3C39-7077-2F52-6C1CF10C46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82842" y="630865"/>
            <a:ext cx="2982881" cy="4210493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7651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50E63B5-74DA-FD8A-F4CB-DDD826119981}"/>
              </a:ext>
            </a:extLst>
          </p:cNvPr>
          <p:cNvGrpSpPr/>
          <p:nvPr/>
        </p:nvGrpSpPr>
        <p:grpSpPr>
          <a:xfrm>
            <a:off x="1" y="98791"/>
            <a:ext cx="2484782" cy="307610"/>
            <a:chOff x="-607" y="73390"/>
            <a:chExt cx="2184115" cy="568267"/>
          </a:xfrm>
        </p:grpSpPr>
        <p:sp>
          <p:nvSpPr>
            <p:cNvPr id="31" name="Google Shape;171;p29">
              <a:extLst>
                <a:ext uri="{FF2B5EF4-FFF2-40B4-BE49-F238E27FC236}">
                  <a16:creationId xmlns:a16="http://schemas.microsoft.com/office/drawing/2014/main" id="{236B0487-900D-96B7-FFF4-8589A9FE55D5}"/>
                </a:ext>
              </a:extLst>
            </p:cNvPr>
            <p:cNvSpPr/>
            <p:nvPr/>
          </p:nvSpPr>
          <p:spPr>
            <a:xfrm>
              <a:off x="172767" y="74617"/>
              <a:ext cx="2010741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>
                <a:latin typeface="+mj-lt"/>
              </a:endParaRPr>
            </a:p>
          </p:txBody>
        </p:sp>
        <p:sp>
          <p:nvSpPr>
            <p:cNvPr id="35" name="Google Shape;171;p29">
              <a:extLst>
                <a:ext uri="{FF2B5EF4-FFF2-40B4-BE49-F238E27FC236}">
                  <a16:creationId xmlns:a16="http://schemas.microsoft.com/office/drawing/2014/main" id="{4225155F-ABF2-074B-B8B1-12C9961D6AE4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>
                <a:latin typeface="+mj-lt"/>
              </a:endParaRPr>
            </a:p>
          </p:txBody>
        </p:sp>
      </p:grpSp>
      <p:grpSp>
        <p:nvGrpSpPr>
          <p:cNvPr id="12" name="Group 11" title="Timeline">
            <a:extLst>
              <a:ext uri="{FF2B5EF4-FFF2-40B4-BE49-F238E27FC236}">
                <a16:creationId xmlns:a16="http://schemas.microsoft.com/office/drawing/2014/main" id="{AE365AE6-FB72-4992-B49A-329155F31934}"/>
              </a:ext>
            </a:extLst>
          </p:cNvPr>
          <p:cNvGrpSpPr/>
          <p:nvPr/>
        </p:nvGrpSpPr>
        <p:grpSpPr>
          <a:xfrm>
            <a:off x="256888" y="2606483"/>
            <a:ext cx="8255803" cy="124103"/>
            <a:chOff x="418011" y="3346265"/>
            <a:chExt cx="11007737" cy="165471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D8436AB7-777F-4E2A-9443-A66E25822F8A}"/>
                </a:ext>
              </a:extLst>
            </p:cNvPr>
            <p:cNvCxnSpPr>
              <a:cxnSpLocks/>
            </p:cNvCxnSpPr>
            <p:nvPr/>
          </p:nvCxnSpPr>
          <p:spPr>
            <a:xfrm>
              <a:off x="418011" y="3429000"/>
              <a:ext cx="11007737" cy="0"/>
            </a:xfrm>
            <a:prstGeom prst="straightConnector1">
              <a:avLst/>
            </a:prstGeom>
            <a:ln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190EE01-B30F-4CAC-8C6A-FD17EDED6E01}"/>
                </a:ext>
              </a:extLst>
            </p:cNvPr>
            <p:cNvCxnSpPr>
              <a:cxnSpLocks/>
            </p:cNvCxnSpPr>
            <p:nvPr/>
          </p:nvCxnSpPr>
          <p:spPr>
            <a:xfrm>
              <a:off x="518227" y="3346265"/>
              <a:ext cx="0" cy="165471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 title="Timeline Text">
            <a:extLst>
              <a:ext uri="{FF2B5EF4-FFF2-40B4-BE49-F238E27FC236}">
                <a16:creationId xmlns:a16="http://schemas.microsoft.com/office/drawing/2014/main" id="{8C25915F-0EC0-4154-8B06-E2B081847707}"/>
              </a:ext>
            </a:extLst>
          </p:cNvPr>
          <p:cNvGrpSpPr/>
          <p:nvPr/>
        </p:nvGrpSpPr>
        <p:grpSpPr>
          <a:xfrm>
            <a:off x="117083" y="2830682"/>
            <a:ext cx="428804" cy="189452"/>
            <a:chOff x="780242" y="5800448"/>
            <a:chExt cx="571739" cy="252603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E8CE979-A9B5-418A-BC22-CF6E42776816}"/>
                </a:ext>
              </a:extLst>
            </p:cNvPr>
            <p:cNvSpPr txBox="1"/>
            <p:nvPr/>
          </p:nvSpPr>
          <p:spPr>
            <a:xfrm>
              <a:off x="782971" y="5817314"/>
              <a:ext cx="569010" cy="2357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endParaRPr lang="en-ZA" sz="750" dirty="0">
                <a:solidFill>
                  <a:schemeClr val="bg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2BD778E6-D334-4389-B4C0-6C793B6E1E82}"/>
                </a:ext>
              </a:extLst>
            </p:cNvPr>
            <p:cNvSpPr txBox="1"/>
            <p:nvPr/>
          </p:nvSpPr>
          <p:spPr>
            <a:xfrm>
              <a:off x="780242" y="5800448"/>
              <a:ext cx="569011" cy="2357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July 2023</a:t>
              </a:r>
            </a:p>
          </p:txBody>
        </p:sp>
      </p:grpSp>
      <p:sp>
        <p:nvSpPr>
          <p:cNvPr id="2" name="Arrow: Down 1" title="Milestone Arrow">
            <a:extLst>
              <a:ext uri="{FF2B5EF4-FFF2-40B4-BE49-F238E27FC236}">
                <a16:creationId xmlns:a16="http://schemas.microsoft.com/office/drawing/2014/main" id="{EF2BC525-2854-422B-845A-7B95FE2796BD}"/>
              </a:ext>
            </a:extLst>
          </p:cNvPr>
          <p:cNvSpPr/>
          <p:nvPr/>
        </p:nvSpPr>
        <p:spPr>
          <a:xfrm>
            <a:off x="163020" y="1152939"/>
            <a:ext cx="352691" cy="1399261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050" dirty="0">
              <a:latin typeface="+mj-lt"/>
            </a:endParaRPr>
          </a:p>
        </p:txBody>
      </p:sp>
      <p:grpSp>
        <p:nvGrpSpPr>
          <p:cNvPr id="5" name="Group 4" title="Milestone Text">
            <a:extLst>
              <a:ext uri="{FF2B5EF4-FFF2-40B4-BE49-F238E27FC236}">
                <a16:creationId xmlns:a16="http://schemas.microsoft.com/office/drawing/2014/main" id="{115A178B-57C4-4B9D-B684-21A92431913E}"/>
              </a:ext>
            </a:extLst>
          </p:cNvPr>
          <p:cNvGrpSpPr/>
          <p:nvPr/>
        </p:nvGrpSpPr>
        <p:grpSpPr>
          <a:xfrm>
            <a:off x="147728" y="609041"/>
            <a:ext cx="2514166" cy="494626"/>
            <a:chOff x="1481048" y="3629452"/>
            <a:chExt cx="3352220" cy="65950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6E28C73-4CCB-4BDB-82CA-BEE3A58D33D9}"/>
                </a:ext>
              </a:extLst>
            </p:cNvPr>
            <p:cNvSpPr txBox="1"/>
            <p:nvPr/>
          </p:nvSpPr>
          <p:spPr>
            <a:xfrm>
              <a:off x="1485331" y="3919621"/>
              <a:ext cx="334692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9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</a:rPr>
                <a:t>Company incorporated on 17</a:t>
              </a:r>
              <a:r>
                <a:rPr lang="en-GB" sz="900" baseline="300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</a:rPr>
                <a:t>th</a:t>
              </a:r>
              <a:r>
                <a:rPr lang="en-GB" sz="9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</a:rPr>
                <a:t> July</a:t>
              </a:r>
            </a:p>
            <a:p>
              <a:r>
                <a:rPr lang="en-GB" sz="9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KaiTi" panose="02010609060101010101" pitchFamily="49" charset="-122"/>
                </a:rPr>
                <a:t>Fully owned by </a:t>
              </a:r>
              <a:r>
                <a:rPr lang="en-GB" sz="900" dirty="0" err="1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KaiTi" panose="02010609060101010101" pitchFamily="49" charset="-122"/>
                </a:rPr>
                <a:t>Fusungta</a:t>
              </a:r>
              <a:r>
                <a:rPr lang="en-GB" sz="9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KaiTi" panose="02010609060101010101" pitchFamily="49" charset="-122"/>
                </a:rPr>
                <a:t> (Hong Kong) Co., Ltd.</a:t>
              </a:r>
              <a:endParaRPr lang="en-ZA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KaiTi" panose="02010609060101010101" pitchFamily="49" charset="-122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DD2C9D1-5E8D-4ED2-989C-330D6753B965}"/>
                </a:ext>
              </a:extLst>
            </p:cNvPr>
            <p:cNvSpPr txBox="1"/>
            <p:nvPr/>
          </p:nvSpPr>
          <p:spPr>
            <a:xfrm>
              <a:off x="1481048" y="3629452"/>
              <a:ext cx="3352220" cy="2257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altLang="zh-CN" sz="1100" b="1" dirty="0">
                  <a:solidFill>
                    <a:srgbClr val="0070C0"/>
                  </a:solidFill>
                  <a:latin typeface="+mj-lt"/>
                </a:rPr>
                <a:t>Legal Structure and Registration</a:t>
              </a:r>
              <a:endParaRPr lang="en-ZA" sz="1100" b="1" dirty="0">
                <a:solidFill>
                  <a:srgbClr val="0070C0"/>
                </a:solidFill>
                <a:latin typeface="+mj-lt"/>
                <a:ea typeface="KaiTi" panose="02010609060101010101" pitchFamily="49" charset="-122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54FC8E9-A00A-46EC-98D9-D1891CF45F97}"/>
              </a:ext>
            </a:extLst>
          </p:cNvPr>
          <p:cNvGrpSpPr/>
          <p:nvPr/>
        </p:nvGrpSpPr>
        <p:grpSpPr>
          <a:xfrm>
            <a:off x="636515" y="2175938"/>
            <a:ext cx="3786150" cy="2803822"/>
            <a:chOff x="1295349" y="2230465"/>
            <a:chExt cx="3786150" cy="280382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AD3C9D-EF00-4B80-87FD-D3E628E3ECDC}"/>
                </a:ext>
              </a:extLst>
            </p:cNvPr>
            <p:cNvGrpSpPr/>
            <p:nvPr/>
          </p:nvGrpSpPr>
          <p:grpSpPr>
            <a:xfrm>
              <a:off x="1508799" y="2851310"/>
              <a:ext cx="3572700" cy="2182977"/>
              <a:chOff x="2050049" y="3609934"/>
              <a:chExt cx="3572700" cy="992848"/>
            </a:xfrm>
          </p:grpSpPr>
          <p:grpSp>
            <p:nvGrpSpPr>
              <p:cNvPr id="18" name="Milestone 3" title="Milestone 3">
                <a:extLst>
                  <a:ext uri="{FF2B5EF4-FFF2-40B4-BE49-F238E27FC236}">
                    <a16:creationId xmlns:a16="http://schemas.microsoft.com/office/drawing/2014/main" id="{54A9CB8B-6D23-4808-9650-DEF00BE9E44A}"/>
                  </a:ext>
                </a:extLst>
              </p:cNvPr>
              <p:cNvGrpSpPr/>
              <p:nvPr/>
            </p:nvGrpSpPr>
            <p:grpSpPr>
              <a:xfrm>
                <a:off x="2051258" y="3609934"/>
                <a:ext cx="1984503" cy="473442"/>
                <a:chOff x="2735006" y="4813238"/>
                <a:chExt cx="2646004" cy="631255"/>
              </a:xfrm>
            </p:grpSpPr>
            <p:sp>
              <p:nvSpPr>
                <p:cNvPr id="118" name="Arrow: Down 117" title="Milestone Arrow">
                  <a:extLst>
                    <a:ext uri="{FF2B5EF4-FFF2-40B4-BE49-F238E27FC236}">
                      <a16:creationId xmlns:a16="http://schemas.microsoft.com/office/drawing/2014/main" id="{EE396D52-2B52-4388-AE30-F4157363CC20}"/>
                    </a:ext>
                  </a:extLst>
                </p:cNvPr>
                <p:cNvSpPr/>
                <p:nvPr/>
              </p:nvSpPr>
              <p:spPr>
                <a:xfrm rot="10800000">
                  <a:off x="2736601" y="4813238"/>
                  <a:ext cx="470255" cy="485856"/>
                </a:xfrm>
                <a:prstGeom prst="downArrow">
                  <a:avLst>
                    <a:gd name="adj1" fmla="val 100000"/>
                    <a:gd name="adj2" fmla="val 5000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 sz="1050" dirty="0">
                    <a:latin typeface="+mj-lt"/>
                  </a:endParaRPr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364C8657-37CD-432B-AD71-7255D32855F5}"/>
                    </a:ext>
                  </a:extLst>
                </p:cNvPr>
                <p:cNvSpPr txBox="1"/>
                <p:nvPr/>
              </p:nvSpPr>
              <p:spPr>
                <a:xfrm>
                  <a:off x="2735006" y="5341840"/>
                  <a:ext cx="2646004" cy="10265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GB" sz="1100" b="1" dirty="0">
                      <a:solidFill>
                        <a:srgbClr val="0070C0"/>
                      </a:solidFill>
                      <a:latin typeface="+mj-lt"/>
                    </a:rPr>
                    <a:t>Setting up</a:t>
                  </a:r>
                  <a:endParaRPr lang="en-ZA" sz="1100" b="1" dirty="0">
                    <a:solidFill>
                      <a:srgbClr val="0070C0"/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</p:grp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744F088-35BC-4039-AB1D-A0A2A35CCFFA}"/>
                  </a:ext>
                </a:extLst>
              </p:cNvPr>
              <p:cNvSpPr txBox="1"/>
              <p:nvPr/>
            </p:nvSpPr>
            <p:spPr>
              <a:xfrm>
                <a:off x="2050049" y="4098850"/>
                <a:ext cx="3572700" cy="5039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altLang="zh-CN" sz="900" dirty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j-lt"/>
                    <a:ea typeface="Open Sans Light"/>
                    <a:cs typeface="Open Sans Light"/>
                    <a:sym typeface="Open Sans Light"/>
                  </a:rPr>
                  <a:t>Secured factory in Sungai Petani</a:t>
                </a:r>
              </a:p>
              <a:p>
                <a:r>
                  <a:rPr lang="en-GB" altLang="zh-CN" sz="900" dirty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j-lt"/>
                    <a:ea typeface="Open Sans Light"/>
                    <a:cs typeface="Open Sans Light"/>
                    <a:sym typeface="Open Sans Light"/>
                  </a:rPr>
                  <a:t>Manufacturing &amp; Business license application</a:t>
                </a:r>
              </a:p>
              <a:p>
                <a:r>
                  <a:rPr lang="en-GB" altLang="zh-CN" sz="900" dirty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j-lt"/>
                    <a:ea typeface="Open Sans Light"/>
                    <a:cs typeface="Open Sans Light"/>
                    <a:sym typeface="Open Sans Light"/>
                  </a:rPr>
                  <a:t>LMW application (Import/export customs duty exemption)</a:t>
                </a:r>
              </a:p>
              <a:p>
                <a:r>
                  <a:rPr lang="en-GB" altLang="zh-TW" sz="900" dirty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j-lt"/>
                    <a:ea typeface="Open Sans Light"/>
                    <a:cs typeface="Open Sans Light"/>
                    <a:sym typeface="Open Sans Light"/>
                  </a:rPr>
                  <a:t>Environment and Fire risk safety assessment</a:t>
                </a:r>
              </a:p>
              <a:p>
                <a:r>
                  <a:rPr lang="en-GB" altLang="zh-TW" sz="900" dirty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j-lt"/>
                    <a:ea typeface="Open Sans Light"/>
                    <a:cs typeface="Open Sans Light"/>
                    <a:sym typeface="Open Sans Light"/>
                  </a:rPr>
                  <a:t>Safety, health and environment assessment</a:t>
                </a:r>
              </a:p>
              <a:p>
                <a:r>
                  <a:rPr lang="en-GB" altLang="zh-TW" sz="900" dirty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j-lt"/>
                    <a:ea typeface="Open Sans Light"/>
                    <a:cs typeface="Open Sans Light"/>
                    <a:sym typeface="Open Sans Light"/>
                  </a:rPr>
                  <a:t>Line supervisor recruitment &amp; training</a:t>
                </a:r>
              </a:p>
              <a:p>
                <a:r>
                  <a:rPr lang="en-GB" altLang="zh-TW" sz="900" dirty="0">
                    <a:solidFill>
                      <a:schemeClr val="tx1">
                        <a:lumMod val="60000"/>
                        <a:lumOff val="40000"/>
                      </a:schemeClr>
                    </a:solidFill>
                    <a:latin typeface="+mj-lt"/>
                    <a:ea typeface="Open Sans Light"/>
                    <a:cs typeface="Open Sans Light"/>
                    <a:sym typeface="Open Sans Light"/>
                  </a:rPr>
                  <a:t>Import and local sourcing of Machine/Equipment/Fixtures/Materials</a:t>
                </a:r>
              </a:p>
              <a:p>
                <a:endParaRPr lang="zh-TW" altLang="en-US" sz="900" dirty="0"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0F35192-09A2-42E2-BC86-841F5B221982}"/>
                </a:ext>
              </a:extLst>
            </p:cNvPr>
            <p:cNvGrpSpPr/>
            <p:nvPr/>
          </p:nvGrpSpPr>
          <p:grpSpPr>
            <a:xfrm>
              <a:off x="1295349" y="2230465"/>
              <a:ext cx="797712" cy="559888"/>
              <a:chOff x="1589827" y="3704064"/>
              <a:chExt cx="797712" cy="559888"/>
            </a:xfrm>
          </p:grpSpPr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9A8EBA16-C282-4E00-853A-ECB239DC3D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84009" y="4139849"/>
                <a:ext cx="0" cy="124103"/>
              </a:xfrm>
              <a:prstGeom prst="line">
                <a:avLst/>
              </a:prstGeom>
              <a:ln w="1587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B8E4E419-9138-433D-8B81-64E0C0B4FC8D}"/>
                  </a:ext>
                </a:extLst>
              </p:cNvPr>
              <p:cNvSpPr txBox="1"/>
              <p:nvPr/>
            </p:nvSpPr>
            <p:spPr>
              <a:xfrm>
                <a:off x="1589827" y="3704064"/>
                <a:ext cx="797712" cy="387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ZA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Aug - Nov 2023</a:t>
                </a:r>
              </a:p>
            </p:txBody>
          </p:sp>
        </p:grpSp>
      </p:grpSp>
      <p:sp>
        <p:nvSpPr>
          <p:cNvPr id="176" name="Arrow: Down 175" title="Milestone Arrow">
            <a:extLst>
              <a:ext uri="{FF2B5EF4-FFF2-40B4-BE49-F238E27FC236}">
                <a16:creationId xmlns:a16="http://schemas.microsoft.com/office/drawing/2014/main" id="{144D0931-EF37-4B84-BB99-ABA83BD9BEFE}"/>
              </a:ext>
            </a:extLst>
          </p:cNvPr>
          <p:cNvSpPr/>
          <p:nvPr/>
        </p:nvSpPr>
        <p:spPr>
          <a:xfrm>
            <a:off x="1601835" y="1992013"/>
            <a:ext cx="352692" cy="555125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050" dirty="0">
              <a:latin typeface="+mj-lt"/>
            </a:endParaRPr>
          </a:p>
        </p:txBody>
      </p: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87569685-27CC-4747-8B75-A419E7C2A359}"/>
              </a:ext>
            </a:extLst>
          </p:cNvPr>
          <p:cNvCxnSpPr>
            <a:cxnSpLocks/>
          </p:cNvCxnSpPr>
          <p:nvPr/>
        </p:nvCxnSpPr>
        <p:spPr>
          <a:xfrm>
            <a:off x="1778181" y="2609064"/>
            <a:ext cx="0" cy="124103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B3308772-4B9E-4152-8896-764E3995283D}"/>
              </a:ext>
            </a:extLst>
          </p:cNvPr>
          <p:cNvSpPr txBox="1"/>
          <p:nvPr/>
        </p:nvSpPr>
        <p:spPr>
          <a:xfrm>
            <a:off x="1604841" y="2795327"/>
            <a:ext cx="426758" cy="373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Dec 2023</a:t>
            </a:r>
          </a:p>
        </p:txBody>
      </p:sp>
      <p:sp>
        <p:nvSpPr>
          <p:cNvPr id="24" name="Slide Title">
            <a:extLst>
              <a:ext uri="{FF2B5EF4-FFF2-40B4-BE49-F238E27FC236}">
                <a16:creationId xmlns:a16="http://schemas.microsoft.com/office/drawing/2014/main" id="{E6A86554-6995-AE7A-8DDD-C7072E4767D9}"/>
              </a:ext>
            </a:extLst>
          </p:cNvPr>
          <p:cNvSpPr txBox="1">
            <a:spLocks/>
          </p:cNvSpPr>
          <p:nvPr/>
        </p:nvSpPr>
        <p:spPr>
          <a:xfrm>
            <a:off x="288544" y="78092"/>
            <a:ext cx="2646811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GB" sz="135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Malaysia factory timeline</a:t>
            </a:r>
            <a:endParaRPr lang="zh-CN" altLang="en-US" sz="1350" dirty="0">
              <a:solidFill>
                <a:schemeClr val="accent2"/>
              </a:solidFill>
              <a:latin typeface="Arial" panose="020B0604020202020204" pitchFamily="34" charset="0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190643-7A22-19A5-2E55-0CE4A6BBBE53}"/>
              </a:ext>
            </a:extLst>
          </p:cNvPr>
          <p:cNvSpPr txBox="1"/>
          <p:nvPr/>
        </p:nvSpPr>
        <p:spPr>
          <a:xfrm>
            <a:off x="1589619" y="1430225"/>
            <a:ext cx="19845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b="1" dirty="0">
                <a:solidFill>
                  <a:srgbClr val="0070C0"/>
                </a:solidFill>
                <a:latin typeface="+mj-lt"/>
              </a:rPr>
              <a:t>Trial run </a:t>
            </a:r>
            <a:endParaRPr lang="en-ZA" sz="1100" b="1" dirty="0">
              <a:solidFill>
                <a:srgbClr val="0070C0"/>
              </a:solidFill>
              <a:latin typeface="+mj-lt"/>
              <a:ea typeface="KaiTi" panose="02010609060101010101" pitchFamily="49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EA0125-904A-D89F-BC98-21DA481E4CA6}"/>
              </a:ext>
            </a:extLst>
          </p:cNvPr>
          <p:cNvSpPr txBox="1"/>
          <p:nvPr/>
        </p:nvSpPr>
        <p:spPr>
          <a:xfrm>
            <a:off x="1599362" y="1651269"/>
            <a:ext cx="32375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altLang="zh-CN" sz="9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Open Sans Light"/>
                <a:cs typeface="Open Sans Light"/>
                <a:sym typeface="Open Sans Light"/>
              </a:rPr>
              <a:t>Recruited 30 production operators</a:t>
            </a:r>
          </a:p>
          <a:p>
            <a:r>
              <a:rPr lang="en-GB" altLang="zh-CN" sz="9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Open Sans Light"/>
                <a:cs typeface="Open Sans Light"/>
                <a:sym typeface="Open Sans Light"/>
              </a:rPr>
              <a:t>Total 4 assembly lines </a:t>
            </a:r>
            <a:endParaRPr lang="zh-TW" altLang="en-US" sz="900" dirty="0">
              <a:latin typeface="+mj-lt"/>
              <a:ea typeface="KaiTi" panose="02010609060101010101" pitchFamily="49" charset="-122"/>
              <a:cs typeface="Open Sans Light"/>
              <a:sym typeface="Open Sans Light"/>
            </a:endParaRPr>
          </a:p>
          <a:p>
            <a:endParaRPr lang="en-ZA" sz="900" dirty="0">
              <a:solidFill>
                <a:schemeClr val="tx1">
                  <a:lumMod val="60000"/>
                  <a:lumOff val="40000"/>
                </a:schemeClr>
              </a:solidFill>
              <a:latin typeface="+mj-lt"/>
              <a:ea typeface="KaiTi" panose="02010609060101010101" pitchFamily="49" charset="-122"/>
            </a:endParaRPr>
          </a:p>
          <a:p>
            <a:endParaRPr lang="zh-TW" altLang="en-US" sz="900" dirty="0">
              <a:latin typeface="+mj-lt"/>
              <a:ea typeface="KaiTi" panose="02010609060101010101" pitchFamily="49" charset="-122"/>
              <a:cs typeface="Open Sans Light"/>
              <a:sym typeface="Open Sans Ligh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55DB43-D898-C34E-CAE5-4E3862A18014}"/>
              </a:ext>
            </a:extLst>
          </p:cNvPr>
          <p:cNvGrpSpPr/>
          <p:nvPr/>
        </p:nvGrpSpPr>
        <p:grpSpPr>
          <a:xfrm>
            <a:off x="2540534" y="2172133"/>
            <a:ext cx="2212544" cy="1557987"/>
            <a:chOff x="3220848" y="2172133"/>
            <a:chExt cx="2212544" cy="155798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C932425-B484-D825-103A-B77B4D8BD8E3}"/>
                </a:ext>
              </a:extLst>
            </p:cNvPr>
            <p:cNvGrpSpPr/>
            <p:nvPr/>
          </p:nvGrpSpPr>
          <p:grpSpPr>
            <a:xfrm>
              <a:off x="3220848" y="2172133"/>
              <a:ext cx="2212544" cy="1396682"/>
              <a:chOff x="101816" y="2210490"/>
              <a:chExt cx="2212543" cy="1396682"/>
            </a:xfrm>
          </p:grpSpPr>
          <p:grpSp>
            <p:nvGrpSpPr>
              <p:cNvPr id="43" name="Milestone 3" title="Milestone 3">
                <a:extLst>
                  <a:ext uri="{FF2B5EF4-FFF2-40B4-BE49-F238E27FC236}">
                    <a16:creationId xmlns:a16="http://schemas.microsoft.com/office/drawing/2014/main" id="{1B455545-AA76-97FB-58F4-14704C51DD43}"/>
                  </a:ext>
                </a:extLst>
              </p:cNvPr>
              <p:cNvGrpSpPr/>
              <p:nvPr/>
            </p:nvGrpSpPr>
            <p:grpSpPr>
              <a:xfrm>
                <a:off x="324049" y="2831322"/>
                <a:ext cx="1990310" cy="775850"/>
                <a:chOff x="1153727" y="4801125"/>
                <a:chExt cx="2653747" cy="470490"/>
              </a:xfrm>
            </p:grpSpPr>
            <p:sp>
              <p:nvSpPr>
                <p:cNvPr id="47" name="Arrow: Down 117" title="Milestone Arrow">
                  <a:extLst>
                    <a:ext uri="{FF2B5EF4-FFF2-40B4-BE49-F238E27FC236}">
                      <a16:creationId xmlns:a16="http://schemas.microsoft.com/office/drawing/2014/main" id="{0B1B119D-C24F-FC43-1A6C-609AB2DE9573}"/>
                    </a:ext>
                  </a:extLst>
                </p:cNvPr>
                <p:cNvSpPr/>
                <p:nvPr/>
              </p:nvSpPr>
              <p:spPr>
                <a:xfrm rot="10800000">
                  <a:off x="1153727" y="4801125"/>
                  <a:ext cx="470255" cy="316723"/>
                </a:xfrm>
                <a:prstGeom prst="downArrow">
                  <a:avLst>
                    <a:gd name="adj1" fmla="val 100000"/>
                    <a:gd name="adj2" fmla="val 5000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 sz="1050" dirty="0">
                    <a:latin typeface="+mj-lt"/>
                  </a:endParaRP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E088BB7F-2CF1-8CDF-8008-4B16B78D6AF7}"/>
                    </a:ext>
                  </a:extLst>
                </p:cNvPr>
                <p:cNvSpPr txBox="1"/>
                <p:nvPr/>
              </p:nvSpPr>
              <p:spPr>
                <a:xfrm>
                  <a:off x="1161470" y="5168962"/>
                  <a:ext cx="2646004" cy="10265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GB" sz="1100" b="1" dirty="0">
                      <a:solidFill>
                        <a:srgbClr val="0070C0"/>
                      </a:solidFill>
                      <a:latin typeface="+mj-lt"/>
                    </a:rPr>
                    <a:t>Mass production</a:t>
                  </a:r>
                  <a:endParaRPr lang="en-ZA" sz="1100" b="1" dirty="0">
                    <a:solidFill>
                      <a:srgbClr val="0070C0"/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6B56F8B8-5782-C5EB-5055-E02F46E6D616}"/>
                  </a:ext>
                </a:extLst>
              </p:cNvPr>
              <p:cNvGrpSpPr/>
              <p:nvPr/>
            </p:nvGrpSpPr>
            <p:grpSpPr>
              <a:xfrm>
                <a:off x="101816" y="2210490"/>
                <a:ext cx="797712" cy="559888"/>
                <a:chOff x="396294" y="3684089"/>
                <a:chExt cx="797712" cy="559888"/>
              </a:xfrm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DC161776-AB1A-D78D-0E58-B205567661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0476" y="4119874"/>
                  <a:ext cx="0" cy="124103"/>
                </a:xfrm>
                <a:prstGeom prst="line">
                  <a:avLst/>
                </a:prstGeom>
                <a:ln w="1587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headEnd type="none" w="sm" len="sm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3D1000E-6F53-6472-87D6-401FB2801B49}"/>
                    </a:ext>
                  </a:extLst>
                </p:cNvPr>
                <p:cNvSpPr txBox="1"/>
                <p:nvPr/>
              </p:nvSpPr>
              <p:spPr>
                <a:xfrm>
                  <a:off x="396294" y="3684089"/>
                  <a:ext cx="797712" cy="3874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 algn="ctr"/>
                  <a:r>
                    <a:rPr lang="en-ZA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Feb</a:t>
                  </a:r>
                </a:p>
                <a:p>
                  <a:pPr algn="ctr"/>
                  <a:r>
                    <a:rPr lang="en-ZA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2024</a:t>
                  </a:r>
                </a:p>
              </p:txBody>
            </p: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9DC658-4E7A-08D2-3589-3356AC384311}"/>
                </a:ext>
              </a:extLst>
            </p:cNvPr>
            <p:cNvSpPr txBox="1"/>
            <p:nvPr/>
          </p:nvSpPr>
          <p:spPr>
            <a:xfrm>
              <a:off x="3463843" y="3591621"/>
              <a:ext cx="1158433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altLang="zh-CN" sz="9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Automotive speakers</a:t>
              </a:r>
              <a:endParaRPr lang="en-GB" altLang="zh-TW" sz="9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Open Sans Light"/>
                <a:cs typeface="Open Sans Light"/>
                <a:sym typeface="Open Sans Light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BC00FBC-8061-DAB8-BB07-43C225AF5D71}"/>
              </a:ext>
            </a:extLst>
          </p:cNvPr>
          <p:cNvGrpSpPr/>
          <p:nvPr/>
        </p:nvGrpSpPr>
        <p:grpSpPr>
          <a:xfrm>
            <a:off x="3477786" y="1105811"/>
            <a:ext cx="2589090" cy="2074958"/>
            <a:chOff x="4355605" y="1105811"/>
            <a:chExt cx="2589090" cy="2074958"/>
          </a:xfrm>
        </p:grpSpPr>
        <p:sp>
          <p:nvSpPr>
            <p:cNvPr id="7" name="Arrow: Down 175" title="Milestone Arrow">
              <a:extLst>
                <a:ext uri="{FF2B5EF4-FFF2-40B4-BE49-F238E27FC236}">
                  <a16:creationId xmlns:a16="http://schemas.microsoft.com/office/drawing/2014/main" id="{DCC10189-7FCA-744C-B83E-685D71213626}"/>
                </a:ext>
              </a:extLst>
            </p:cNvPr>
            <p:cNvSpPr/>
            <p:nvPr/>
          </p:nvSpPr>
          <p:spPr>
            <a:xfrm>
              <a:off x="4546337" y="1510748"/>
              <a:ext cx="352692" cy="1021021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3A210C5-6953-1E4F-36C3-394FC0E4237B}"/>
                </a:ext>
              </a:extLst>
            </p:cNvPr>
            <p:cNvCxnSpPr>
              <a:cxnSpLocks/>
            </p:cNvCxnSpPr>
            <p:nvPr/>
          </p:nvCxnSpPr>
          <p:spPr>
            <a:xfrm>
              <a:off x="4729340" y="2607011"/>
              <a:ext cx="0" cy="124103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4B2D8F-90EF-2DB2-74A6-26AD906111C0}"/>
                </a:ext>
              </a:extLst>
            </p:cNvPr>
            <p:cNvSpPr txBox="1"/>
            <p:nvPr/>
          </p:nvSpPr>
          <p:spPr>
            <a:xfrm>
              <a:off x="4355605" y="2793329"/>
              <a:ext cx="797712" cy="38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March</a:t>
              </a:r>
            </a:p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2024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A6481D-1EE2-E2CF-BC4C-DC526CFC6B9C}"/>
                </a:ext>
              </a:extLst>
            </p:cNvPr>
            <p:cNvSpPr txBox="1"/>
            <p:nvPr/>
          </p:nvSpPr>
          <p:spPr>
            <a:xfrm>
              <a:off x="4552122" y="1105811"/>
              <a:ext cx="2392573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100" b="1" dirty="0">
                  <a:solidFill>
                    <a:srgbClr val="0070C0"/>
                  </a:solidFill>
                  <a:latin typeface="+mj-lt"/>
                </a:rPr>
                <a:t>First 40HQ to Ohio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A17F35-51AB-0D02-F43F-17895456B7A9}"/>
                </a:ext>
              </a:extLst>
            </p:cNvPr>
            <p:cNvSpPr txBox="1"/>
            <p:nvPr/>
          </p:nvSpPr>
          <p:spPr>
            <a:xfrm>
              <a:off x="4558419" y="1290102"/>
              <a:ext cx="109074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altLang="zh-TW" sz="9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Automotive speakers</a:t>
              </a:r>
            </a:p>
            <a:p>
              <a:endParaRPr lang="zh-TW" altLang="en-US" sz="900" dirty="0">
                <a:latin typeface="+mj-lt"/>
                <a:ea typeface="KaiTi" panose="02010609060101010101" pitchFamily="49" charset="-122"/>
                <a:cs typeface="Open Sans Light"/>
                <a:sym typeface="Open Sans Light"/>
              </a:endParaRPr>
            </a:p>
            <a:p>
              <a:endParaRPr lang="en-ZA" sz="9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KaiTi" panose="02010609060101010101" pitchFamily="49" charset="-122"/>
              </a:endParaRPr>
            </a:p>
            <a:p>
              <a:endParaRPr lang="zh-TW" altLang="en-US" sz="900" dirty="0">
                <a:latin typeface="+mj-lt"/>
                <a:ea typeface="KaiTi" panose="02010609060101010101" pitchFamily="49" charset="-122"/>
                <a:cs typeface="Open Sans Light"/>
                <a:sym typeface="Open Sans Light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1B2590-E9A6-8D83-0D3C-7DD3A979D93B}"/>
              </a:ext>
            </a:extLst>
          </p:cNvPr>
          <p:cNvGrpSpPr/>
          <p:nvPr/>
        </p:nvGrpSpPr>
        <p:grpSpPr>
          <a:xfrm>
            <a:off x="5713173" y="1271032"/>
            <a:ext cx="1220194" cy="1925725"/>
            <a:chOff x="6232551" y="1271032"/>
            <a:chExt cx="1220194" cy="192572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CDEC7B0-6E01-470C-B759-67F6B23A290C}"/>
                </a:ext>
              </a:extLst>
            </p:cNvPr>
            <p:cNvSpPr txBox="1"/>
            <p:nvPr/>
          </p:nvSpPr>
          <p:spPr>
            <a:xfrm>
              <a:off x="6232551" y="1271032"/>
              <a:ext cx="996299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zh-CN" sz="1100" b="1" dirty="0">
                  <a:solidFill>
                    <a:srgbClr val="0070C0"/>
                  </a:solidFill>
                  <a:latin typeface="+mj-lt"/>
                </a:rPr>
                <a:t>Certified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9F692CF-318C-5314-6535-FEA01EB0E293}"/>
                </a:ext>
              </a:extLst>
            </p:cNvPr>
            <p:cNvSpPr txBox="1"/>
            <p:nvPr/>
          </p:nvSpPr>
          <p:spPr>
            <a:xfrm>
              <a:off x="6291072" y="1470796"/>
              <a:ext cx="94122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altLang="zh-CN" sz="10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ISO 9001</a:t>
              </a:r>
            </a:p>
            <a:p>
              <a:pPr algn="r"/>
              <a:r>
                <a:rPr lang="en-GB" altLang="zh-CN" sz="10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IATF 16949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D8E1875-B621-35EB-E50A-64C5A61594C5}"/>
                </a:ext>
              </a:extLst>
            </p:cNvPr>
            <p:cNvCxnSpPr>
              <a:cxnSpLocks/>
            </p:cNvCxnSpPr>
            <p:nvPr/>
          </p:nvCxnSpPr>
          <p:spPr>
            <a:xfrm>
              <a:off x="7069093" y="2615624"/>
              <a:ext cx="0" cy="124103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7F29737-FFF7-B7E0-8D6C-076C562EA09B}"/>
                </a:ext>
              </a:extLst>
            </p:cNvPr>
            <p:cNvSpPr txBox="1"/>
            <p:nvPr/>
          </p:nvSpPr>
          <p:spPr>
            <a:xfrm>
              <a:off x="6655033" y="2809317"/>
              <a:ext cx="797712" cy="38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Jan</a:t>
              </a:r>
            </a:p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2025</a:t>
              </a:r>
            </a:p>
          </p:txBody>
        </p:sp>
        <p:sp>
          <p:nvSpPr>
            <p:cNvPr id="32" name="Arrow: Down 117" title="Milestone Arrow">
              <a:extLst>
                <a:ext uri="{FF2B5EF4-FFF2-40B4-BE49-F238E27FC236}">
                  <a16:creationId xmlns:a16="http://schemas.microsoft.com/office/drawing/2014/main" id="{5CE20858-4E06-772B-4486-B3CE5564CD16}"/>
                </a:ext>
              </a:extLst>
            </p:cNvPr>
            <p:cNvSpPr/>
            <p:nvPr/>
          </p:nvSpPr>
          <p:spPr>
            <a:xfrm>
              <a:off x="6890486" y="1836114"/>
              <a:ext cx="352691" cy="711621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4D5F39-7841-7A2A-6386-8B20ADF087C2}"/>
              </a:ext>
            </a:extLst>
          </p:cNvPr>
          <p:cNvGrpSpPr/>
          <p:nvPr/>
        </p:nvGrpSpPr>
        <p:grpSpPr>
          <a:xfrm>
            <a:off x="4515441" y="2173212"/>
            <a:ext cx="2455892" cy="2389849"/>
            <a:chOff x="5422526" y="2173212"/>
            <a:chExt cx="2455892" cy="2389849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0D2B92C-9816-6CFD-5E12-0E792E1DB854}"/>
                </a:ext>
              </a:extLst>
            </p:cNvPr>
            <p:cNvCxnSpPr>
              <a:cxnSpLocks/>
            </p:cNvCxnSpPr>
            <p:nvPr/>
          </p:nvCxnSpPr>
          <p:spPr>
            <a:xfrm>
              <a:off x="5816708" y="2608998"/>
              <a:ext cx="0" cy="124103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5936FF5-6BEA-A149-CB27-148C693A870E}"/>
                </a:ext>
              </a:extLst>
            </p:cNvPr>
            <p:cNvSpPr txBox="1"/>
            <p:nvPr/>
          </p:nvSpPr>
          <p:spPr>
            <a:xfrm>
              <a:off x="5422526" y="2173212"/>
              <a:ext cx="797712" cy="38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June </a:t>
              </a:r>
            </a:p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2024</a:t>
              </a:r>
            </a:p>
          </p:txBody>
        </p:sp>
        <p:sp>
          <p:nvSpPr>
            <p:cNvPr id="36" name="Arrow: Down 117" title="Milestone Arrow">
              <a:extLst>
                <a:ext uri="{FF2B5EF4-FFF2-40B4-BE49-F238E27FC236}">
                  <a16:creationId xmlns:a16="http://schemas.microsoft.com/office/drawing/2014/main" id="{71E34E86-B4B7-A677-C67C-6CE6F6EA3640}"/>
                </a:ext>
              </a:extLst>
            </p:cNvPr>
            <p:cNvSpPr/>
            <p:nvPr/>
          </p:nvSpPr>
          <p:spPr>
            <a:xfrm rot="10800000">
              <a:off x="5638100" y="2800704"/>
              <a:ext cx="352691" cy="1327348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74281A-0D79-A697-A62B-458A5EA7A0E2}"/>
                </a:ext>
              </a:extLst>
            </p:cNvPr>
            <p:cNvSpPr txBox="1"/>
            <p:nvPr/>
          </p:nvSpPr>
          <p:spPr>
            <a:xfrm>
              <a:off x="5651328" y="4202781"/>
              <a:ext cx="2195687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100" b="1" dirty="0">
                  <a:solidFill>
                    <a:srgbClr val="0070C0"/>
                  </a:solidFill>
                  <a:latin typeface="+mj-lt"/>
                </a:rPr>
                <a:t>Shipment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D685CEC-B1E0-32C0-6DAC-996C66826D12}"/>
                </a:ext>
              </a:extLst>
            </p:cNvPr>
            <p:cNvSpPr txBox="1"/>
            <p:nvPr/>
          </p:nvSpPr>
          <p:spPr>
            <a:xfrm>
              <a:off x="5671450" y="4409173"/>
              <a:ext cx="220696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altLang="zh-CN" sz="10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Achieve 3 x 40HQ shipment per month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0D0F3E-79F1-1C98-D919-B91644F2725F}"/>
              </a:ext>
            </a:extLst>
          </p:cNvPr>
          <p:cNvGrpSpPr/>
          <p:nvPr/>
        </p:nvGrpSpPr>
        <p:grpSpPr>
          <a:xfrm>
            <a:off x="5322922" y="2173213"/>
            <a:ext cx="2429389" cy="1535083"/>
            <a:chOff x="6661604" y="2173213"/>
            <a:chExt cx="2429389" cy="153508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A04EABB-3B03-FE93-7237-50B9302CD86C}"/>
                </a:ext>
              </a:extLst>
            </p:cNvPr>
            <p:cNvCxnSpPr>
              <a:cxnSpLocks/>
            </p:cNvCxnSpPr>
            <p:nvPr/>
          </p:nvCxnSpPr>
          <p:spPr>
            <a:xfrm>
              <a:off x="7055786" y="2608999"/>
              <a:ext cx="0" cy="124103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CAE86F7-8CB1-821B-4963-08FDF189BECD}"/>
                </a:ext>
              </a:extLst>
            </p:cNvPr>
            <p:cNvSpPr txBox="1"/>
            <p:nvPr/>
          </p:nvSpPr>
          <p:spPr>
            <a:xfrm>
              <a:off x="6661604" y="2173213"/>
              <a:ext cx="797712" cy="38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Nov</a:t>
              </a:r>
            </a:p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2024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80A0587-764E-1DA4-D759-2368F1513A1D}"/>
                </a:ext>
              </a:extLst>
            </p:cNvPr>
            <p:cNvSpPr txBox="1"/>
            <p:nvPr/>
          </p:nvSpPr>
          <p:spPr>
            <a:xfrm>
              <a:off x="6883780" y="3334765"/>
              <a:ext cx="2195687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100" b="1" dirty="0">
                  <a:solidFill>
                    <a:srgbClr val="0070C0"/>
                  </a:solidFill>
                  <a:latin typeface="+mj-lt"/>
                </a:rPr>
                <a:t>Expansion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7D1F2A0-5008-2A38-6278-0AB03323BEEA}"/>
                </a:ext>
              </a:extLst>
            </p:cNvPr>
            <p:cNvSpPr txBox="1"/>
            <p:nvPr/>
          </p:nvSpPr>
          <p:spPr>
            <a:xfrm>
              <a:off x="6884025" y="3554408"/>
              <a:ext cx="220696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altLang="zh-CN" sz="100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Added 4 conveyor lines</a:t>
              </a:r>
            </a:p>
          </p:txBody>
        </p:sp>
        <p:sp>
          <p:nvSpPr>
            <p:cNvPr id="48" name="Arrow: Down 117" title="Milestone Arrow">
              <a:extLst>
                <a:ext uri="{FF2B5EF4-FFF2-40B4-BE49-F238E27FC236}">
                  <a16:creationId xmlns:a16="http://schemas.microsoft.com/office/drawing/2014/main" id="{D94CA662-09D1-C4FC-3974-285692C9ACF5}"/>
                </a:ext>
              </a:extLst>
            </p:cNvPr>
            <p:cNvSpPr/>
            <p:nvPr/>
          </p:nvSpPr>
          <p:spPr>
            <a:xfrm rot="10800000">
              <a:off x="6877177" y="2800704"/>
              <a:ext cx="352691" cy="452705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AF81AE1-169C-FE0B-9688-094F14A6F521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E9E80C2-7A3E-8462-68E4-38599EA5AEA5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E1DE200-4E50-C75F-D0BB-3952BDDB2610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53" name="Google Shape;128;p26">
                <a:extLst>
                  <a:ext uri="{FF2B5EF4-FFF2-40B4-BE49-F238E27FC236}">
                    <a16:creationId xmlns:a16="http://schemas.microsoft.com/office/drawing/2014/main" id="{D38C01E9-C5BB-B927-1464-2E7D948A7F5E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6EBDBD6-824E-2767-4952-C539C987A24E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D2E64D5-F39F-0938-DBC0-0C9A6E7D953C}"/>
              </a:ext>
            </a:extLst>
          </p:cNvPr>
          <p:cNvGrpSpPr/>
          <p:nvPr/>
        </p:nvGrpSpPr>
        <p:grpSpPr>
          <a:xfrm>
            <a:off x="6269127" y="596820"/>
            <a:ext cx="2235789" cy="2598718"/>
            <a:chOff x="5216956" y="598039"/>
            <a:chExt cx="2235789" cy="259871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88FC4E3-D4FA-F922-8FB5-BD42F82D318E}"/>
                </a:ext>
              </a:extLst>
            </p:cNvPr>
            <p:cNvSpPr txBox="1"/>
            <p:nvPr/>
          </p:nvSpPr>
          <p:spPr>
            <a:xfrm>
              <a:off x="5216956" y="598039"/>
              <a:ext cx="201921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zh-CN" sz="1100" b="1" dirty="0">
                  <a:solidFill>
                    <a:srgbClr val="0070C0"/>
                  </a:solidFill>
                  <a:latin typeface="+mj-lt"/>
                </a:rPr>
                <a:t>Components Fabrications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856CEF5-6A59-DCEB-71DD-08AF3CFD82E1}"/>
                </a:ext>
              </a:extLst>
            </p:cNvPr>
            <p:cNvSpPr txBox="1"/>
            <p:nvPr/>
          </p:nvSpPr>
          <p:spPr>
            <a:xfrm>
              <a:off x="5933845" y="812433"/>
              <a:ext cx="129844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altLang="zh-CN" sz="1000" dirty="0">
                  <a:solidFill>
                    <a:schemeClr val="tx1"/>
                  </a:solidFill>
                </a:rPr>
                <a:t>Setting up Voice Coil Production line</a:t>
              </a:r>
              <a:endParaRPr lang="en-ZA" altLang="zh-CN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4D23C71-9657-DB10-804D-A04C842A3C30}"/>
                </a:ext>
              </a:extLst>
            </p:cNvPr>
            <p:cNvCxnSpPr>
              <a:cxnSpLocks/>
            </p:cNvCxnSpPr>
            <p:nvPr/>
          </p:nvCxnSpPr>
          <p:spPr>
            <a:xfrm>
              <a:off x="7069093" y="2615624"/>
              <a:ext cx="0" cy="124103"/>
            </a:xfrm>
            <a:prstGeom prst="line">
              <a:avLst/>
            </a:prstGeom>
            <a:ln w="15875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163B5AA-B39A-84EF-744D-611F72CB0032}"/>
                </a:ext>
              </a:extLst>
            </p:cNvPr>
            <p:cNvSpPr txBox="1"/>
            <p:nvPr/>
          </p:nvSpPr>
          <p:spPr>
            <a:xfrm>
              <a:off x="6655033" y="2809317"/>
              <a:ext cx="797712" cy="38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Oct</a:t>
              </a:r>
            </a:p>
            <a:p>
              <a:pPr algn="ctr"/>
              <a:r>
                <a:rPr lang="en-ZA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2026</a:t>
              </a:r>
            </a:p>
          </p:txBody>
        </p:sp>
        <p:sp>
          <p:nvSpPr>
            <p:cNvPr id="62" name="Arrow: Down 117" title="Milestone Arrow">
              <a:extLst>
                <a:ext uri="{FF2B5EF4-FFF2-40B4-BE49-F238E27FC236}">
                  <a16:creationId xmlns:a16="http://schemas.microsoft.com/office/drawing/2014/main" id="{D950A3B3-BBC5-BE1E-34DC-2A0557198D6F}"/>
                </a:ext>
              </a:extLst>
            </p:cNvPr>
            <p:cNvSpPr/>
            <p:nvPr/>
          </p:nvSpPr>
          <p:spPr>
            <a:xfrm>
              <a:off x="6890486" y="1178967"/>
              <a:ext cx="352691" cy="136877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722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50E63B5-74DA-FD8A-F4CB-DDD826119981}"/>
              </a:ext>
            </a:extLst>
          </p:cNvPr>
          <p:cNvGrpSpPr/>
          <p:nvPr/>
        </p:nvGrpSpPr>
        <p:grpSpPr>
          <a:xfrm>
            <a:off x="1" y="98791"/>
            <a:ext cx="2716694" cy="307610"/>
            <a:chOff x="-607" y="73390"/>
            <a:chExt cx="2848844" cy="568267"/>
          </a:xfrm>
        </p:grpSpPr>
        <p:sp>
          <p:nvSpPr>
            <p:cNvPr id="31" name="Google Shape;171;p29">
              <a:extLst>
                <a:ext uri="{FF2B5EF4-FFF2-40B4-BE49-F238E27FC236}">
                  <a16:creationId xmlns:a16="http://schemas.microsoft.com/office/drawing/2014/main" id="{236B0487-900D-96B7-FFF4-8589A9FE55D5}"/>
                </a:ext>
              </a:extLst>
            </p:cNvPr>
            <p:cNvSpPr/>
            <p:nvPr/>
          </p:nvSpPr>
          <p:spPr>
            <a:xfrm>
              <a:off x="172766" y="74617"/>
              <a:ext cx="2675471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>
                <a:latin typeface="+mj-lt"/>
              </a:endParaRPr>
            </a:p>
          </p:txBody>
        </p:sp>
        <p:sp>
          <p:nvSpPr>
            <p:cNvPr id="35" name="Google Shape;171;p29">
              <a:extLst>
                <a:ext uri="{FF2B5EF4-FFF2-40B4-BE49-F238E27FC236}">
                  <a16:creationId xmlns:a16="http://schemas.microsoft.com/office/drawing/2014/main" id="{4225155F-ABF2-074B-B8B1-12C9961D6AE4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>
                <a:latin typeface="+mj-lt"/>
              </a:endParaRPr>
            </a:p>
          </p:txBody>
        </p:sp>
      </p:grpSp>
      <p:sp>
        <p:nvSpPr>
          <p:cNvPr id="24" name="Slide Title">
            <a:extLst>
              <a:ext uri="{FF2B5EF4-FFF2-40B4-BE49-F238E27FC236}">
                <a16:creationId xmlns:a16="http://schemas.microsoft.com/office/drawing/2014/main" id="{E6A86554-6995-AE7A-8DDD-C7072E4767D9}"/>
              </a:ext>
            </a:extLst>
          </p:cNvPr>
          <p:cNvSpPr txBox="1">
            <a:spLocks/>
          </p:cNvSpPr>
          <p:nvPr/>
        </p:nvSpPr>
        <p:spPr>
          <a:xfrm>
            <a:off x="315047" y="64840"/>
            <a:ext cx="2785959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GB" sz="135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Semi-Anechoic Chamber </a:t>
            </a:r>
            <a:endParaRPr lang="zh-CN" altLang="en-US" sz="1350" dirty="0">
              <a:solidFill>
                <a:schemeClr val="accent2"/>
              </a:solidFill>
              <a:latin typeface="Arial" panose="020B0604020202020204" pitchFamily="34" charset="0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1783176-F455-4338-4AE4-B26ADC1BC7B9}"/>
              </a:ext>
            </a:extLst>
          </p:cNvPr>
          <p:cNvSpPr txBox="1"/>
          <p:nvPr/>
        </p:nvSpPr>
        <p:spPr>
          <a:xfrm>
            <a:off x="228429" y="450348"/>
            <a:ext cx="47310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Construction of semi-anechoic chamber completed in January 2025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54D89D-7EC9-0949-C271-8F7A815B74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09" y="1338806"/>
            <a:ext cx="3313757" cy="27401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6F82660-4D52-65BD-33FA-0C1E177EAAFF}"/>
              </a:ext>
            </a:extLst>
          </p:cNvPr>
          <p:cNvSpPr txBox="1"/>
          <p:nvPr/>
        </p:nvSpPr>
        <p:spPr>
          <a:xfrm>
            <a:off x="975944" y="4238528"/>
            <a:ext cx="2929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>
                <a:solidFill>
                  <a:schemeClr val="accent2"/>
                </a:solidFill>
                <a:latin typeface="+mj-lt"/>
              </a:rPr>
              <a:t>Designed accordance to: </a:t>
            </a:r>
          </a:p>
          <a:p>
            <a:r>
              <a:rPr lang="en-US" sz="700" dirty="0">
                <a:solidFill>
                  <a:schemeClr val="accent2"/>
                </a:solidFill>
                <a:latin typeface="+mj-lt"/>
              </a:rPr>
              <a:t>I</a:t>
            </a:r>
            <a:r>
              <a:rPr lang="en-MY" sz="700" dirty="0">
                <a:solidFill>
                  <a:schemeClr val="accent2"/>
                </a:solidFill>
                <a:effectLst/>
                <a:latin typeface="+mj-lt"/>
              </a:rPr>
              <a:t>SO3745 (Acoustics–Determination of sound power levels of noise</a:t>
            </a:r>
            <a:r>
              <a:rPr lang="en-MY" sz="700" dirty="0">
                <a:solidFill>
                  <a:schemeClr val="accent2"/>
                </a:solidFill>
                <a:latin typeface="+mj-lt"/>
              </a:rPr>
              <a:t>)</a:t>
            </a:r>
            <a:endParaRPr lang="en-MY" sz="700" dirty="0">
              <a:solidFill>
                <a:schemeClr val="accent2"/>
              </a:solidFill>
              <a:effectLst/>
              <a:latin typeface="+mj-lt"/>
            </a:endParaRPr>
          </a:p>
          <a:p>
            <a:r>
              <a:rPr lang="en-MY" sz="700" dirty="0">
                <a:solidFill>
                  <a:schemeClr val="accent2"/>
                </a:solidFill>
                <a:effectLst/>
                <a:latin typeface="+mj-lt"/>
              </a:rPr>
              <a:t>ISO7779 (Equipment sound measuring standard )</a:t>
            </a:r>
          </a:p>
          <a:p>
            <a:r>
              <a:rPr lang="en-MY" sz="700" dirty="0">
                <a:solidFill>
                  <a:schemeClr val="accent2"/>
                </a:solidFill>
                <a:effectLst/>
                <a:latin typeface="+mj-lt"/>
              </a:rPr>
              <a:t>GB/T6882 (Acoustics: Determination of sound power of noise source</a:t>
            </a:r>
            <a:r>
              <a:rPr lang="en-MY" sz="700" dirty="0">
                <a:solidFill>
                  <a:schemeClr val="accent2"/>
                </a:solidFill>
                <a:latin typeface="+mj-lt"/>
              </a:rPr>
              <a:t>)</a:t>
            </a:r>
            <a:endParaRPr lang="en-MY" sz="700" dirty="0">
              <a:solidFill>
                <a:schemeClr val="accent2"/>
              </a:solidFill>
              <a:effectLst/>
              <a:latin typeface="+mj-lt"/>
            </a:endParaRPr>
          </a:p>
        </p:txBody>
      </p:sp>
      <p:sp>
        <p:nvSpPr>
          <p:cNvPr id="14" name="Line Callout 1 13">
            <a:extLst>
              <a:ext uri="{FF2B5EF4-FFF2-40B4-BE49-F238E27FC236}">
                <a16:creationId xmlns:a16="http://schemas.microsoft.com/office/drawing/2014/main" id="{47BAA728-DCB6-FCA8-86F2-483512AEB7BD}"/>
              </a:ext>
            </a:extLst>
          </p:cNvPr>
          <p:cNvSpPr/>
          <p:nvPr/>
        </p:nvSpPr>
        <p:spPr>
          <a:xfrm>
            <a:off x="2991986" y="1092629"/>
            <a:ext cx="1634258" cy="412055"/>
          </a:xfrm>
          <a:prstGeom prst="borderCallout1">
            <a:avLst>
              <a:gd name="adj1" fmla="val 18750"/>
              <a:gd name="adj2" fmla="val -8333"/>
              <a:gd name="adj3" fmla="val 248991"/>
              <a:gd name="adj4" fmla="val -38517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7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Ambient Noise: ≤25dB</a:t>
            </a:r>
            <a:r>
              <a:rPr lang="en-MY" sz="700" dirty="0">
                <a:solidFill>
                  <a:srgbClr val="000000"/>
                </a:solidFill>
                <a:effectLst/>
                <a:latin typeface="Helvetica" pitchFamily="2" charset="0"/>
              </a:rPr>
              <a:t>(A)</a:t>
            </a:r>
          </a:p>
          <a:p>
            <a:r>
              <a:rPr lang="en-MY" sz="7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Sound insulation capacity: Lp≥50</a:t>
            </a:r>
          </a:p>
          <a:p>
            <a:r>
              <a:rPr lang="en-MY" sz="7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Cut-off frequency: 125Hz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457114-B507-F448-0EF9-67EF813EF3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0444" y="227527"/>
            <a:ext cx="3073882" cy="2304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0F7C20-9DA2-FF01-3D8B-6FE50712AA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0442" y="2603715"/>
            <a:ext cx="3087955" cy="231505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6ECAE47-FABE-39BA-7634-1FC730FFCCC6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60467A-392D-5F8E-3D11-90D52820812C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2323827-EA91-315F-6307-3E38A976BE1F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7" name="Google Shape;128;p26">
                <a:extLst>
                  <a:ext uri="{FF2B5EF4-FFF2-40B4-BE49-F238E27FC236}">
                    <a16:creationId xmlns:a16="http://schemas.microsoft.com/office/drawing/2014/main" id="{A570E59A-1C84-3171-2070-8668FAEB76B7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2D43CB-090B-BF71-DA34-50F81525E4C2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9042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图片 13">
            <a:extLst>
              <a:ext uri="{FF2B5EF4-FFF2-40B4-BE49-F238E27FC236}">
                <a16:creationId xmlns:a16="http://schemas.microsoft.com/office/drawing/2014/main" id="{257B2E5B-8ADF-604B-3470-7F84568915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9836" y="1835428"/>
            <a:ext cx="1078728" cy="589720"/>
          </a:xfrm>
          <a:prstGeom prst="rect">
            <a:avLst/>
          </a:prstGeom>
        </p:spPr>
      </p:pic>
      <p:pic>
        <p:nvPicPr>
          <p:cNvPr id="34" name="图片 2">
            <a:extLst>
              <a:ext uri="{FF2B5EF4-FFF2-40B4-BE49-F238E27FC236}">
                <a16:creationId xmlns:a16="http://schemas.microsoft.com/office/drawing/2014/main" id="{B0B0EDC3-6BE3-489C-9B26-C2EA95A5144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4693" y="291548"/>
            <a:ext cx="983965" cy="82340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57AF6FB-46F7-4004-A7B1-53F7B2E9BA38}"/>
              </a:ext>
            </a:extLst>
          </p:cNvPr>
          <p:cNvGrpSpPr/>
          <p:nvPr/>
        </p:nvGrpSpPr>
        <p:grpSpPr>
          <a:xfrm>
            <a:off x="-605" y="67041"/>
            <a:ext cx="1073756" cy="644160"/>
            <a:chOff x="-606" y="73390"/>
            <a:chExt cx="1833321" cy="568267"/>
          </a:xfrm>
        </p:grpSpPr>
        <p:sp>
          <p:nvSpPr>
            <p:cNvPr id="32" name="Google Shape;171;p29">
              <a:extLst>
                <a:ext uri="{FF2B5EF4-FFF2-40B4-BE49-F238E27FC236}">
                  <a16:creationId xmlns:a16="http://schemas.microsoft.com/office/drawing/2014/main" id="{BCBDDE27-ED7A-4F1B-9912-C831D142FF88}"/>
                </a:ext>
              </a:extLst>
            </p:cNvPr>
            <p:cNvSpPr/>
            <p:nvPr/>
          </p:nvSpPr>
          <p:spPr>
            <a:xfrm>
              <a:off x="77827" y="74616"/>
              <a:ext cx="1754888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71;p29">
              <a:extLst>
                <a:ext uri="{FF2B5EF4-FFF2-40B4-BE49-F238E27FC236}">
                  <a16:creationId xmlns:a16="http://schemas.microsoft.com/office/drawing/2014/main" id="{10231C19-1364-4495-81E9-9A826BBB4F1D}"/>
                </a:ext>
              </a:extLst>
            </p:cNvPr>
            <p:cNvSpPr/>
            <p:nvPr/>
          </p:nvSpPr>
          <p:spPr>
            <a:xfrm>
              <a:off x="-606" y="73390"/>
              <a:ext cx="196948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62449BEC-2BE2-4DE4-9B97-6FE40BB66563}"/>
              </a:ext>
            </a:extLst>
          </p:cNvPr>
          <p:cNvSpPr>
            <a:spLocks noGrp="1"/>
          </p:cNvSpPr>
          <p:nvPr>
            <p:ph type="ctrTitle" idx="6"/>
          </p:nvPr>
        </p:nvSpPr>
        <p:spPr>
          <a:xfrm>
            <a:off x="85978" y="193362"/>
            <a:ext cx="848302" cy="343351"/>
          </a:xfrm>
        </p:spPr>
        <p:txBody>
          <a:bodyPr/>
          <a:lstStyle/>
          <a:p>
            <a:r>
              <a:rPr lang="en-US" sz="1100" dirty="0">
                <a:solidFill>
                  <a:schemeClr val="tx1"/>
                </a:solidFill>
                <a:latin typeface="+mj-lt"/>
              </a:rPr>
              <a:t>Products </a:t>
            </a:r>
            <a:br>
              <a:rPr lang="en-US" sz="1100" dirty="0">
                <a:solidFill>
                  <a:schemeClr val="tx1"/>
                </a:solidFill>
                <a:latin typeface="+mj-lt"/>
              </a:rPr>
            </a:br>
            <a:r>
              <a:rPr lang="zh-CN" altLang="en-US" sz="11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</a:rPr>
              <a:t>產品</a:t>
            </a:r>
            <a:endParaRPr lang="en-US" sz="1100" dirty="0">
              <a:solidFill>
                <a:schemeClr val="tx1"/>
              </a:solidFill>
              <a:latin typeface="+mj-lt"/>
              <a:ea typeface="KaiTi" panose="02010609060101010101" pitchFamily="49" charset="-122"/>
            </a:endParaRPr>
          </a:p>
        </p:txBody>
      </p:sp>
      <p:pic>
        <p:nvPicPr>
          <p:cNvPr id="23" name="Picture 22" descr="A picture containing side, light, luggage&#10;&#10;Description automatically generated">
            <a:extLst>
              <a:ext uri="{FF2B5EF4-FFF2-40B4-BE49-F238E27FC236}">
                <a16:creationId xmlns:a16="http://schemas.microsoft.com/office/drawing/2014/main" id="{DA3FEB3B-9FDB-4196-9A9B-E38E852791A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1" b="94431" l="4132" r="96340">
                        <a14:foregroundMark x1="8501" y1="51453" x2="13577" y2="71913"/>
                        <a14:foregroundMark x1="13577" y1="71913" x2="24439" y2="77361"/>
                        <a14:foregroundMark x1="24439" y1="77361" x2="36954" y2="77724"/>
                        <a14:foregroundMark x1="36954" y1="77724" x2="61747" y2="71550"/>
                        <a14:foregroundMark x1="61747" y1="71550" x2="78630" y2="61622"/>
                        <a14:foregroundMark x1="78630" y1="61622" x2="78630" y2="61622"/>
                        <a14:foregroundMark x1="81441" y1="65661" x2="81110" y2="69613"/>
                        <a14:foregroundMark x1="82054" y1="58354" x2="81703" y2="62540"/>
                        <a14:foregroundMark x1="81110" y1="69613" x2="49351" y2="88257"/>
                        <a14:foregroundMark x1="49351" y1="88257" x2="22904" y2="86199"/>
                        <a14:foregroundMark x1="22904" y1="86199" x2="13695" y2="82082"/>
                        <a14:foregroundMark x1="7910" y1="61864" x2="24203" y2="93341"/>
                        <a14:foregroundMark x1="24203" y1="93341" x2="34120" y2="94431"/>
                        <a14:foregroundMark x1="34120" y1="94431" x2="85006" y2="76513"/>
                        <a14:foregroundMark x1="87349" y1="60782" x2="88666" y2="51937"/>
                        <a14:foregroundMark x1="85006" y1="76513" x2="86874" y2="63969"/>
                        <a14:foregroundMark x1="89256" y1="51211" x2="77568" y2="57506"/>
                        <a14:foregroundMark x1="95412" y1="60331" x2="95514" y2="60775"/>
                        <a14:foregroundMark x1="93152" y1="50484" x2="94971" y2="58408"/>
                        <a14:foregroundMark x1="95514" y1="60775" x2="91499" y2="69492"/>
                        <a14:foregroundMark x1="91499" y1="69492" x2="91499" y2="69492"/>
                        <a14:foregroundMark x1="76978" y1="56416" x2="73790" y2="61864"/>
                        <a14:foregroundMark x1="96364" y1="58509" x2="96930" y2="60896"/>
                        <a14:foregroundMark x1="94805" y1="51937" x2="96246" y2="58011"/>
                        <a14:foregroundMark x1="96930" y1="60896" x2="95396" y2="65981"/>
                        <a14:foregroundMark x1="74026" y1="58354" x2="71783" y2="62591"/>
                        <a14:foregroundMark x1="79221" y1="52663" x2="78040" y2="57506"/>
                        <a14:foregroundMark x1="77450" y1="62833" x2="60094" y2="74939"/>
                        <a14:foregroundMark x1="60094" y1="74939" x2="39197" y2="80872"/>
                        <a14:foregroundMark x1="39197" y1="80872" x2="30815" y2="81477"/>
                        <a14:foregroundMark x1="6848" y1="52906" x2="7438" y2="83172"/>
                        <a14:foregroundMark x1="7438" y1="83172" x2="26800" y2="76877"/>
                        <a14:foregroundMark x1="33294" y1="51937" x2="25738" y2="57869"/>
                        <a14:foregroundMark x1="25738" y1="57869" x2="24557" y2="59564"/>
                        <a14:foregroundMark x1="4486" y1="52906" x2="5077" y2="76029"/>
                        <a14:foregroundMark x1="65525" y1="70460" x2="72609" y2="61259"/>
                        <a14:foregroundMark x1="72609" y1="61259" x2="74616" y2="53390"/>
                        <a14:foregroundMark x1="80874" y1="51453" x2="60921" y2="78814"/>
                        <a14:foregroundMark x1="57851" y1="75666" x2="60685" y2="76029"/>
                        <a14:foregroundMark x1="26800" y1="80387" x2="18536" y2="74818"/>
                        <a14:foregroundMark x1="18536" y1="74818" x2="17946" y2="77966"/>
                        <a14:foregroundMark x1="29044" y1="81598" x2="30815" y2="81840"/>
                        <a14:foregroundMark x1="30697" y1="77361" x2="28689" y2="80387"/>
                        <a14:foregroundMark x1="26800" y1="81477" x2="26446" y2="80266"/>
                        <a14:foregroundMark x1="53011" y1="10169" x2="39197" y2="10048"/>
                        <a14:foregroundMark x1="39197" y1="10048" x2="31051" y2="15738"/>
                        <a14:foregroundMark x1="31051" y1="15738" x2="31287" y2="19855"/>
                        <a14:foregroundMark x1="55490" y1="8111" x2="46045" y2="5811"/>
                        <a14:foregroundMark x1="46045" y1="5811" x2="33058" y2="8232"/>
                        <a14:foregroundMark x1="54191" y1="5811" x2="57733" y2="15133"/>
                        <a14:foregroundMark x1="57733" y1="15133" x2="57497" y2="21913"/>
                        <a14:foregroundMark x1="52420" y1="7627" x2="38253" y2="4964"/>
                        <a14:foregroundMark x1="35537" y1="7627" x2="31287" y2="13680"/>
                        <a14:foregroundMark x1="30697" y1="20218" x2="33412" y2="21550"/>
                        <a14:foregroundMark x1="45927" y1="1211" x2="45927" y2="1211"/>
                        <a14:foregroundMark x1="69776" y1="51695" x2="73554" y2="54600"/>
                        <a14:foregroundMark x1="72373" y1="56053" x2="73554" y2="57264"/>
                        <a14:foregroundMark x1="76151" y1="54116" x2="73554" y2="56416"/>
                        <a14:foregroundMark x1="70602" y1="57022" x2="73436" y2="57022"/>
                        <a14:foregroundMark x1="38135" y1="70460" x2="30815" y2="78935"/>
                        <a14:foregroundMark x1="30815" y1="78935" x2="62810" y2="71065"/>
                        <a14:foregroundMark x1="62810" y1="71065" x2="58914" y2="77482"/>
                        <a14:foregroundMark x1="61865" y1="76513" x2="57851" y2="78087"/>
                        <a14:foregroundMark x1="61275" y1="78935" x2="56907" y2="78087"/>
                        <a14:foregroundMark x1="29398" y1="79540" x2="26564" y2="81235"/>
                        <a14:backgroundMark x1="52421" y1="7627" x2="52727" y2="7627"/>
                        <a14:backgroundMark x1="20779" y1="92978" x2="20779" y2="92978"/>
                        <a14:backgroundMark x1="20307" y1="92615" x2="20307" y2="92615"/>
                        <a14:backgroundMark x1="19717" y1="92373" x2="19717" y2="92373"/>
                        <a14:backgroundMark x1="19008" y1="94068" x2="19008" y2="94068"/>
                        <a14:backgroundMark x1="19008" y1="92857" x2="19008" y2="92857"/>
                        <a14:backgroundMark x1="19362" y1="92373" x2="19362" y2="92373"/>
                        <a14:backgroundMark x1="20543" y1="94310" x2="20543" y2="94310"/>
                        <a14:backgroundMark x1="20307" y1="92857" x2="20307" y2="92857"/>
                        <a14:backgroundMark x1="19953" y1="91525" x2="19953" y2="91525"/>
                        <a14:backgroundMark x1="19008" y1="91525" x2="19008" y2="91525"/>
                        <a14:backgroundMark x1="79811" y1="64649" x2="95750" y2="59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229" y="364435"/>
            <a:ext cx="689837" cy="672734"/>
          </a:xfrm>
          <a:prstGeom prst="rect">
            <a:avLst/>
          </a:prstGeom>
        </p:spPr>
      </p:pic>
      <p:pic>
        <p:nvPicPr>
          <p:cNvPr id="44" name="Picture 34">
            <a:extLst>
              <a:ext uri="{FF2B5EF4-FFF2-40B4-BE49-F238E27FC236}">
                <a16:creationId xmlns:a16="http://schemas.microsoft.com/office/drawing/2014/main" id="{9C12CF47-8FDA-4266-A861-772804D99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3240" y="404191"/>
            <a:ext cx="989997" cy="61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electronics, loudspeaker&#10;&#10;Description automatically generated">
            <a:extLst>
              <a:ext uri="{FF2B5EF4-FFF2-40B4-BE49-F238E27FC236}">
                <a16:creationId xmlns:a16="http://schemas.microsoft.com/office/drawing/2014/main" id="{9C3F6F7F-7156-47E1-AC31-BA8A00EB971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9633" y="474407"/>
            <a:ext cx="932029" cy="556887"/>
          </a:xfrm>
          <a:prstGeom prst="rect">
            <a:avLst/>
          </a:prstGeom>
        </p:spPr>
      </p:pic>
      <p:pic>
        <p:nvPicPr>
          <p:cNvPr id="7" name="Picture 6" descr="A picture containing electronics, loudspeaker&#10;&#10;Description automatically generated">
            <a:extLst>
              <a:ext uri="{FF2B5EF4-FFF2-40B4-BE49-F238E27FC236}">
                <a16:creationId xmlns:a16="http://schemas.microsoft.com/office/drawing/2014/main" id="{DD423513-004F-4DB6-97B9-D4CFC8B14DE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77" b="89986" l="7294" r="94165">
                        <a14:foregroundMark x1="9708" y1="9659" x2="9708" y2="9659"/>
                        <a14:foregroundMark x1="7294" y1="10938" x2="40996" y2="8594"/>
                        <a14:foregroundMark x1="55030" y1="10085" x2="58350" y2="50142"/>
                        <a14:foregroundMark x1="58350" y1="50142" x2="69366" y2="64773"/>
                        <a14:foregroundMark x1="69366" y1="64773" x2="81690" y2="63352"/>
                        <a14:foregroundMark x1="81690" y1="63352" x2="82093" y2="62216"/>
                        <a14:foregroundMark x1="85060" y1="21023" x2="79779" y2="70810"/>
                        <a14:foregroundMark x1="91851" y1="26349" x2="90292" y2="76989"/>
                        <a14:foregroundMark x1="90292" y1="76989" x2="85865" y2="87571"/>
                        <a14:foregroundMark x1="85865" y1="87571" x2="82193" y2="86080"/>
                        <a14:foregroundMark x1="56841" y1="7670" x2="90795" y2="11790"/>
                        <a14:foregroundMark x1="90795" y1="11790" x2="67354" y2="33168"/>
                        <a14:foregroundMark x1="67354" y1="33168" x2="77968" y2="38139"/>
                        <a14:foregroundMark x1="77968" y1="38139" x2="72938" y2="49645"/>
                        <a14:foregroundMark x1="72938" y1="49645" x2="80181" y2="57386"/>
                        <a14:foregroundMark x1="80181" y1="57386" x2="79879" y2="58097"/>
                        <a14:foregroundMark x1="93561" y1="13352" x2="94165" y2="31534"/>
                        <a14:foregroundMark x1="12626" y1="87855" x2="24447" y2="87926"/>
                        <a14:foregroundMark x1="24447" y1="87926" x2="27465" y2="87429"/>
                        <a14:foregroundMark x1="56841" y1="3977" x2="56841" y2="3977"/>
                        <a14:foregroundMark x1="56841" y1="3977" x2="54930" y2="41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614" y="490330"/>
            <a:ext cx="795346" cy="58972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9930C4F-DAB0-F9FE-4CE4-BFBFED8476D1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DE15643-16F6-D90E-7718-71A256B789DB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571DBFB-0273-D6B0-6811-759B5AC3DD4A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9" name="Google Shape;128;p26">
                <a:extLst>
                  <a:ext uri="{FF2B5EF4-FFF2-40B4-BE49-F238E27FC236}">
                    <a16:creationId xmlns:a16="http://schemas.microsoft.com/office/drawing/2014/main" id="{5666E94E-9B60-5B6B-71D2-0921B92875D3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7563A2-4C6C-728E-2AE6-669C5B25F25A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591DD3-D7B2-9EEA-B92F-1C145E976BEE}"/>
              </a:ext>
            </a:extLst>
          </p:cNvPr>
          <p:cNvGrpSpPr/>
          <p:nvPr/>
        </p:nvGrpSpPr>
        <p:grpSpPr>
          <a:xfrm>
            <a:off x="3097548" y="112645"/>
            <a:ext cx="1785878" cy="1563758"/>
            <a:chOff x="1288626" y="81454"/>
            <a:chExt cx="1520835" cy="1661207"/>
          </a:xfrm>
        </p:grpSpPr>
        <p:sp>
          <p:nvSpPr>
            <p:cNvPr id="22" name="Google Shape;179;p30">
              <a:extLst>
                <a:ext uri="{FF2B5EF4-FFF2-40B4-BE49-F238E27FC236}">
                  <a16:creationId xmlns:a16="http://schemas.microsoft.com/office/drawing/2014/main" id="{2527F2EC-149D-890B-FFBF-39D11DF64662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79;p30">
              <a:extLst>
                <a:ext uri="{FF2B5EF4-FFF2-40B4-BE49-F238E27FC236}">
                  <a16:creationId xmlns:a16="http://schemas.microsoft.com/office/drawing/2014/main" id="{3E548C33-5E6E-1C6F-661E-E3D5D0E4B3EC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Subwoofers</a:t>
              </a:r>
            </a:p>
            <a:p>
              <a:pPr algn="ctr"/>
              <a:r>
                <a:rPr lang="zh-CN" altLang="en-US" sz="9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低音炮</a:t>
              </a:r>
              <a:endParaRPr lang="en-US" sz="105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4C80052-AE48-A763-8ED3-2A45EBFA6045}"/>
              </a:ext>
            </a:extLst>
          </p:cNvPr>
          <p:cNvGrpSpPr/>
          <p:nvPr/>
        </p:nvGrpSpPr>
        <p:grpSpPr>
          <a:xfrm>
            <a:off x="4985983" y="112645"/>
            <a:ext cx="1785878" cy="1563758"/>
            <a:chOff x="1288626" y="81454"/>
            <a:chExt cx="1520835" cy="1661207"/>
          </a:xfrm>
        </p:grpSpPr>
        <p:sp>
          <p:nvSpPr>
            <p:cNvPr id="128" name="Google Shape;179;p30">
              <a:extLst>
                <a:ext uri="{FF2B5EF4-FFF2-40B4-BE49-F238E27FC236}">
                  <a16:creationId xmlns:a16="http://schemas.microsoft.com/office/drawing/2014/main" id="{B2A093BA-E937-59C2-7918-012ED0EFC00F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179;p30">
              <a:extLst>
                <a:ext uri="{FF2B5EF4-FFF2-40B4-BE49-F238E27FC236}">
                  <a16:creationId xmlns:a16="http://schemas.microsoft.com/office/drawing/2014/main" id="{1471EE41-5D17-1C17-736F-624E87B151C6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Marine Speakers</a:t>
              </a:r>
            </a:p>
            <a:p>
              <a:pPr algn="ctr"/>
              <a:r>
                <a:rPr lang="zh-CN" altLang="en-US" sz="900" b="1" dirty="0">
                  <a:solidFill>
                    <a:schemeClr val="bg1"/>
                  </a:solidFill>
                  <a:latin typeface="KaiTi" panose="02010609060101010101" pitchFamily="49" charset="-122"/>
                  <a:ea typeface="KaiTi" panose="02010609060101010101" pitchFamily="49" charset="-122"/>
                  <a:sym typeface="Abel"/>
                </a:rPr>
                <a:t>船用喇叭</a:t>
              </a:r>
              <a:endParaRPr lang="en-US" sz="105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025B4A2-BA99-1CB0-99F3-02B40AE91C5A}"/>
              </a:ext>
            </a:extLst>
          </p:cNvPr>
          <p:cNvGrpSpPr/>
          <p:nvPr/>
        </p:nvGrpSpPr>
        <p:grpSpPr>
          <a:xfrm>
            <a:off x="1202486" y="112645"/>
            <a:ext cx="1785878" cy="1563758"/>
            <a:chOff x="1288626" y="81454"/>
            <a:chExt cx="1520835" cy="1661207"/>
          </a:xfrm>
        </p:grpSpPr>
        <p:sp>
          <p:nvSpPr>
            <p:cNvPr id="131" name="Google Shape;179;p30">
              <a:extLst>
                <a:ext uri="{FF2B5EF4-FFF2-40B4-BE49-F238E27FC236}">
                  <a16:creationId xmlns:a16="http://schemas.microsoft.com/office/drawing/2014/main" id="{4CD3F5C8-14B7-C840-393A-306F8177E688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179;p30">
              <a:extLst>
                <a:ext uri="{FF2B5EF4-FFF2-40B4-BE49-F238E27FC236}">
                  <a16:creationId xmlns:a16="http://schemas.microsoft.com/office/drawing/2014/main" id="{F95F0058-3417-7D86-9A01-C59F28DD6CAE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Automotive Speakers</a:t>
              </a:r>
            </a:p>
            <a:p>
              <a:pPr algn="ctr"/>
              <a:r>
                <a:rPr lang="zh-CN" altLang="en-US" sz="900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 汽車喇叭</a:t>
              </a:r>
              <a:endParaRPr lang="en-US" sz="105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F43B26B-DB6F-D019-68DF-3097E8A75A21}"/>
              </a:ext>
            </a:extLst>
          </p:cNvPr>
          <p:cNvGrpSpPr/>
          <p:nvPr/>
        </p:nvGrpSpPr>
        <p:grpSpPr>
          <a:xfrm>
            <a:off x="6874418" y="112645"/>
            <a:ext cx="1785878" cy="1563758"/>
            <a:chOff x="1288626" y="81454"/>
            <a:chExt cx="1520835" cy="1661207"/>
          </a:xfrm>
        </p:grpSpPr>
        <p:sp>
          <p:nvSpPr>
            <p:cNvPr id="134" name="Google Shape;179;p30">
              <a:extLst>
                <a:ext uri="{FF2B5EF4-FFF2-40B4-BE49-F238E27FC236}">
                  <a16:creationId xmlns:a16="http://schemas.microsoft.com/office/drawing/2014/main" id="{70AD8055-7C32-152F-7E43-E71D43CA4990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179;p30">
              <a:extLst>
                <a:ext uri="{FF2B5EF4-FFF2-40B4-BE49-F238E27FC236}">
                  <a16:creationId xmlns:a16="http://schemas.microsoft.com/office/drawing/2014/main" id="{4A8D5547-859F-9B25-3A23-251D6AC11DF7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Wall/Ceiling Speakers</a:t>
              </a:r>
            </a:p>
            <a:p>
              <a:pPr algn="ctr"/>
              <a:r>
                <a:rPr lang="zh-CN" altLang="en-US" sz="10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嵌牆</a:t>
              </a:r>
              <a:r>
                <a:rPr lang="en-US" altLang="zh-CN" sz="10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/</a:t>
              </a:r>
              <a:r>
                <a:rPr lang="zh-CN" altLang="en-US" sz="10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吸頂喇叭</a:t>
              </a:r>
              <a:endParaRPr lang="en-US" sz="110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5BE98567-DDB7-1FA1-A0CD-B5017033FC02}"/>
              </a:ext>
            </a:extLst>
          </p:cNvPr>
          <p:cNvGrpSpPr/>
          <p:nvPr/>
        </p:nvGrpSpPr>
        <p:grpSpPr>
          <a:xfrm>
            <a:off x="2136766" y="1736037"/>
            <a:ext cx="1785878" cy="1563758"/>
            <a:chOff x="1288626" y="81454"/>
            <a:chExt cx="1520835" cy="1661207"/>
          </a:xfrm>
        </p:grpSpPr>
        <p:sp>
          <p:nvSpPr>
            <p:cNvPr id="161" name="Google Shape;179;p30">
              <a:extLst>
                <a:ext uri="{FF2B5EF4-FFF2-40B4-BE49-F238E27FC236}">
                  <a16:creationId xmlns:a16="http://schemas.microsoft.com/office/drawing/2014/main" id="{799B8A18-591A-DA5F-1FC7-2E45766AB7FB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179;p30">
              <a:extLst>
                <a:ext uri="{FF2B5EF4-FFF2-40B4-BE49-F238E27FC236}">
                  <a16:creationId xmlns:a16="http://schemas.microsoft.com/office/drawing/2014/main" id="{2C78A366-4AD9-42E2-F480-FC91D3B6AB2C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Home Audio</a:t>
              </a:r>
            </a:p>
            <a:p>
              <a:pPr algn="ctr"/>
              <a:r>
                <a:rPr lang="zh-CN" altLang="en-US" sz="9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家庭音響</a:t>
              </a:r>
              <a:endParaRPr lang="en-US" sz="105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CAB1077-A189-E943-3442-BAC82521C688}"/>
              </a:ext>
            </a:extLst>
          </p:cNvPr>
          <p:cNvGrpSpPr/>
          <p:nvPr/>
        </p:nvGrpSpPr>
        <p:grpSpPr>
          <a:xfrm>
            <a:off x="4025201" y="1736037"/>
            <a:ext cx="1785878" cy="1563758"/>
            <a:chOff x="1288626" y="81454"/>
            <a:chExt cx="1520835" cy="1661207"/>
          </a:xfrm>
        </p:grpSpPr>
        <p:sp>
          <p:nvSpPr>
            <p:cNvPr id="164" name="Google Shape;179;p30">
              <a:extLst>
                <a:ext uri="{FF2B5EF4-FFF2-40B4-BE49-F238E27FC236}">
                  <a16:creationId xmlns:a16="http://schemas.microsoft.com/office/drawing/2014/main" id="{180CFF32-94D8-9280-55E3-C8323981B400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179;p30">
              <a:extLst>
                <a:ext uri="{FF2B5EF4-FFF2-40B4-BE49-F238E27FC236}">
                  <a16:creationId xmlns:a16="http://schemas.microsoft.com/office/drawing/2014/main" id="{BF647069-7D07-101B-3AAA-59030E85CA91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Bluetooth Speakers</a:t>
              </a:r>
            </a:p>
            <a:p>
              <a:pPr algn="ctr"/>
              <a:r>
                <a:rPr lang="zh-CN" altLang="en-US" sz="1000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蓝牙音箱</a:t>
              </a:r>
              <a:endParaRPr lang="en-US" sz="110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1679281-EA22-8B35-CF22-8CEC747E507B}"/>
              </a:ext>
            </a:extLst>
          </p:cNvPr>
          <p:cNvGrpSpPr/>
          <p:nvPr/>
        </p:nvGrpSpPr>
        <p:grpSpPr>
          <a:xfrm>
            <a:off x="241704" y="1736037"/>
            <a:ext cx="1785878" cy="1563758"/>
            <a:chOff x="1288626" y="81454"/>
            <a:chExt cx="1520835" cy="1661207"/>
          </a:xfrm>
        </p:grpSpPr>
        <p:sp>
          <p:nvSpPr>
            <p:cNvPr id="167" name="Google Shape;179;p30">
              <a:extLst>
                <a:ext uri="{FF2B5EF4-FFF2-40B4-BE49-F238E27FC236}">
                  <a16:creationId xmlns:a16="http://schemas.microsoft.com/office/drawing/2014/main" id="{7F5C4232-4B49-6F33-8A26-C93167751718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179;p30">
              <a:extLst>
                <a:ext uri="{FF2B5EF4-FFF2-40B4-BE49-F238E27FC236}">
                  <a16:creationId xmlns:a16="http://schemas.microsoft.com/office/drawing/2014/main" id="{1DFFBF4A-5DCD-3193-CC4F-FB6C40B537C1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eaLnBrk="0" hangingPunct="0"/>
              <a:r>
                <a:rPr lang="en-US" altLang="zh-CN" sz="1050" dirty="0">
                  <a:solidFill>
                    <a:schemeClr val="bg1"/>
                  </a:solidFill>
                </a:rPr>
                <a:t>PA Speakers</a:t>
              </a:r>
            </a:p>
            <a:p>
              <a:pPr algn="ctr" eaLnBrk="0" hangingPunct="0"/>
              <a:r>
                <a:rPr lang="en-US" altLang="zh-CN" sz="10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PA</a:t>
              </a:r>
              <a:r>
                <a:rPr lang="en-US" altLang="zh-CN" sz="105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 </a:t>
              </a:r>
              <a:r>
                <a:rPr lang="zh-CN" altLang="en-US" sz="105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喇叭</a:t>
              </a:r>
              <a:endParaRPr lang="en-US" sz="120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8DD6F091-0CDF-2D75-7C6A-394ACD8D2A3F}"/>
              </a:ext>
            </a:extLst>
          </p:cNvPr>
          <p:cNvGrpSpPr/>
          <p:nvPr/>
        </p:nvGrpSpPr>
        <p:grpSpPr>
          <a:xfrm>
            <a:off x="5913636" y="1736037"/>
            <a:ext cx="1785878" cy="1563758"/>
            <a:chOff x="1288626" y="81454"/>
            <a:chExt cx="1520835" cy="1661207"/>
          </a:xfrm>
        </p:grpSpPr>
        <p:sp>
          <p:nvSpPr>
            <p:cNvPr id="170" name="Google Shape;179;p30">
              <a:extLst>
                <a:ext uri="{FF2B5EF4-FFF2-40B4-BE49-F238E27FC236}">
                  <a16:creationId xmlns:a16="http://schemas.microsoft.com/office/drawing/2014/main" id="{48591CD6-B06C-1BD1-1480-87D4A7FD7561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179;p30">
              <a:extLst>
                <a:ext uri="{FF2B5EF4-FFF2-40B4-BE49-F238E27FC236}">
                  <a16:creationId xmlns:a16="http://schemas.microsoft.com/office/drawing/2014/main" id="{EC98825B-BECB-C5D2-A9EF-8AF8733829AF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Motorcycle</a:t>
              </a:r>
              <a:r>
                <a:rPr lang="zh-CN" altLang="en-US" sz="900" dirty="0">
                  <a:solidFill>
                    <a:schemeClr val="bg1"/>
                  </a:solidFill>
                </a:rPr>
                <a:t> </a:t>
              </a:r>
              <a:r>
                <a:rPr lang="en-US" altLang="zh-CN" sz="900" dirty="0">
                  <a:solidFill>
                    <a:schemeClr val="bg1"/>
                  </a:solidFill>
                </a:rPr>
                <a:t>Audio</a:t>
              </a:r>
            </a:p>
            <a:p>
              <a:pPr algn="ctr"/>
              <a:r>
                <a:rPr lang="zh-CN" altLang="en-US" sz="900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摩托车</a:t>
              </a:r>
              <a:r>
                <a:rPr lang="zh-CN" altLang="en-US" sz="9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音響</a:t>
              </a:r>
              <a:endParaRPr lang="en-US" sz="105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DD1CE1D1-F167-5EA7-23E3-A52F19F7B89C}"/>
              </a:ext>
            </a:extLst>
          </p:cNvPr>
          <p:cNvGrpSpPr/>
          <p:nvPr/>
        </p:nvGrpSpPr>
        <p:grpSpPr>
          <a:xfrm>
            <a:off x="3124053" y="3379307"/>
            <a:ext cx="1785878" cy="1563758"/>
            <a:chOff x="1288626" y="81454"/>
            <a:chExt cx="1520835" cy="1661207"/>
          </a:xfrm>
        </p:grpSpPr>
        <p:sp>
          <p:nvSpPr>
            <p:cNvPr id="173" name="Google Shape;179;p30">
              <a:extLst>
                <a:ext uri="{FF2B5EF4-FFF2-40B4-BE49-F238E27FC236}">
                  <a16:creationId xmlns:a16="http://schemas.microsoft.com/office/drawing/2014/main" id="{9AD81ED4-8214-B7E2-C007-A44F5F0287DD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179;p30">
              <a:extLst>
                <a:ext uri="{FF2B5EF4-FFF2-40B4-BE49-F238E27FC236}">
                  <a16:creationId xmlns:a16="http://schemas.microsoft.com/office/drawing/2014/main" id="{B76DDCE6-47FD-9F13-3F9D-6AFA297B8CA9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eaLnBrk="0" hangingPunct="0"/>
              <a:r>
                <a:rPr lang="en-US" altLang="zh-CN" sz="900" dirty="0">
                  <a:solidFill>
                    <a:schemeClr val="bg1"/>
                  </a:solidFill>
                </a:rPr>
                <a:t>Golf Cart </a:t>
              </a:r>
            </a:p>
            <a:p>
              <a:pPr algn="ctr" eaLnBrk="0" hangingPunct="0"/>
              <a:r>
                <a:rPr lang="zh-CN" altLang="en-US" sz="900" dirty="0">
                  <a:solidFill>
                    <a:schemeClr val="bg1"/>
                  </a:solidFill>
                  <a:ea typeface="KaiTi" panose="02010609060101010101" pitchFamily="49" charset="-122"/>
                </a:rPr>
                <a:t>高尔夫球车</a:t>
              </a:r>
              <a:endParaRPr lang="en-US" sz="105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AA0F6AC-44CE-3009-03FE-F14C0EB0103F}"/>
              </a:ext>
            </a:extLst>
          </p:cNvPr>
          <p:cNvGrpSpPr/>
          <p:nvPr/>
        </p:nvGrpSpPr>
        <p:grpSpPr>
          <a:xfrm>
            <a:off x="5012488" y="3379307"/>
            <a:ext cx="1785878" cy="1563758"/>
            <a:chOff x="1288626" y="81454"/>
            <a:chExt cx="1520835" cy="1661207"/>
          </a:xfrm>
        </p:grpSpPr>
        <p:sp>
          <p:nvSpPr>
            <p:cNvPr id="176" name="Google Shape;179;p30">
              <a:extLst>
                <a:ext uri="{FF2B5EF4-FFF2-40B4-BE49-F238E27FC236}">
                  <a16:creationId xmlns:a16="http://schemas.microsoft.com/office/drawing/2014/main" id="{583260F7-D4FF-8F8D-237D-9987AE10B3C7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179;p30">
              <a:extLst>
                <a:ext uri="{FF2B5EF4-FFF2-40B4-BE49-F238E27FC236}">
                  <a16:creationId xmlns:a16="http://schemas.microsoft.com/office/drawing/2014/main" id="{D2B2F64D-CD0D-1B41-BF60-E86C6E0E9C5E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chemeClr val="bg1"/>
                  </a:solidFill>
                </a:rPr>
                <a:t>Motorcycle Speakers</a:t>
              </a:r>
            </a:p>
            <a:p>
              <a:pPr algn="ctr"/>
              <a:r>
                <a:rPr lang="zh-CN" altLang="en-US" sz="900" b="1" dirty="0">
                  <a:solidFill>
                    <a:schemeClr val="bg1"/>
                  </a:solidFill>
                  <a:latin typeface="KaiTi" panose="02010609060101010101" pitchFamily="49" charset="-122"/>
                  <a:ea typeface="KaiTi" panose="02010609060101010101" pitchFamily="49" charset="-122"/>
                  <a:sym typeface="Abel"/>
                </a:rPr>
                <a:t>摩托车喇叭</a:t>
              </a:r>
              <a:endParaRPr lang="en-US" sz="105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1E286D8-F590-006A-1D81-02DCF626ED28}"/>
              </a:ext>
            </a:extLst>
          </p:cNvPr>
          <p:cNvGrpSpPr/>
          <p:nvPr/>
        </p:nvGrpSpPr>
        <p:grpSpPr>
          <a:xfrm>
            <a:off x="1228991" y="3379307"/>
            <a:ext cx="1785878" cy="1563758"/>
            <a:chOff x="1288626" y="81454"/>
            <a:chExt cx="1520835" cy="1661207"/>
          </a:xfrm>
        </p:grpSpPr>
        <p:sp>
          <p:nvSpPr>
            <p:cNvPr id="179" name="Google Shape;179;p30">
              <a:extLst>
                <a:ext uri="{FF2B5EF4-FFF2-40B4-BE49-F238E27FC236}">
                  <a16:creationId xmlns:a16="http://schemas.microsoft.com/office/drawing/2014/main" id="{A9E84E75-AE3C-9D7D-DC59-7FD6C50EC47E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179;p30">
              <a:extLst>
                <a:ext uri="{FF2B5EF4-FFF2-40B4-BE49-F238E27FC236}">
                  <a16:creationId xmlns:a16="http://schemas.microsoft.com/office/drawing/2014/main" id="{42FBBF28-1CBF-FDBC-415C-7AB7B5E8C278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eaLnBrk="0" hangingPunct="0"/>
              <a:r>
                <a:rPr lang="en-US" altLang="zh-CN" sz="900" dirty="0">
                  <a:solidFill>
                    <a:schemeClr val="bg1"/>
                  </a:solidFill>
                </a:rPr>
                <a:t>ATV Mobile Speakers</a:t>
              </a:r>
            </a:p>
            <a:p>
              <a:pPr algn="ctr" eaLnBrk="0" hangingPunct="0"/>
              <a:r>
                <a:rPr lang="zh-CN" altLang="en-US" sz="900" dirty="0">
                  <a:solidFill>
                    <a:schemeClr val="bg1"/>
                  </a:solidFill>
                  <a:latin typeface="KaiTi" panose="02010609060101010101" pitchFamily="49" charset="-122"/>
                  <a:ea typeface="KaiTi" panose="02010609060101010101" pitchFamily="49" charset="-122"/>
                </a:rPr>
                <a:t>越野车</a:t>
              </a:r>
              <a:endParaRPr lang="en-US" sz="9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30BC283D-6F76-5EF8-6E46-C1AEF27002CA}"/>
              </a:ext>
            </a:extLst>
          </p:cNvPr>
          <p:cNvGrpSpPr/>
          <p:nvPr/>
        </p:nvGrpSpPr>
        <p:grpSpPr>
          <a:xfrm>
            <a:off x="6900923" y="3379307"/>
            <a:ext cx="1785878" cy="1563758"/>
            <a:chOff x="1288626" y="81454"/>
            <a:chExt cx="1520835" cy="1661207"/>
          </a:xfrm>
        </p:grpSpPr>
        <p:sp>
          <p:nvSpPr>
            <p:cNvPr id="182" name="Google Shape;179;p30">
              <a:extLst>
                <a:ext uri="{FF2B5EF4-FFF2-40B4-BE49-F238E27FC236}">
                  <a16:creationId xmlns:a16="http://schemas.microsoft.com/office/drawing/2014/main" id="{DBA1F5CF-3412-E9DA-93A9-A8789CBA7487}"/>
                </a:ext>
              </a:extLst>
            </p:cNvPr>
            <p:cNvSpPr/>
            <p:nvPr/>
          </p:nvSpPr>
          <p:spPr>
            <a:xfrm>
              <a:off x="1288626" y="81454"/>
              <a:ext cx="1514210" cy="166120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179;p30">
              <a:extLst>
                <a:ext uri="{FF2B5EF4-FFF2-40B4-BE49-F238E27FC236}">
                  <a16:creationId xmlns:a16="http://schemas.microsoft.com/office/drawing/2014/main" id="{3B972EAD-C7CB-1A9C-FB35-174525B21028}"/>
                </a:ext>
              </a:extLst>
            </p:cNvPr>
            <p:cNvSpPr/>
            <p:nvPr/>
          </p:nvSpPr>
          <p:spPr>
            <a:xfrm>
              <a:off x="1290228" y="1315977"/>
              <a:ext cx="1519233" cy="4266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eaLnBrk="0" hangingPunct="0"/>
              <a:r>
                <a:rPr lang="en-US" altLang="zh-CN" sz="900" dirty="0">
                  <a:solidFill>
                    <a:schemeClr val="bg1"/>
                  </a:solidFill>
                </a:rPr>
                <a:t>Micro-speakers</a:t>
              </a:r>
            </a:p>
            <a:p>
              <a:pPr algn="ctr" eaLnBrk="0" hangingPunct="0"/>
              <a:r>
                <a:rPr lang="zh-CN" altLang="en-US" sz="900" b="1" dirty="0">
                  <a:solidFill>
                    <a:schemeClr val="bg1"/>
                  </a:solidFill>
                  <a:ea typeface="KaiTi" panose="02010609060101010101" pitchFamily="49" charset="-122"/>
                  <a:sym typeface="Abel"/>
                </a:rPr>
                <a:t>微型喇叭</a:t>
              </a:r>
              <a:endParaRPr lang="en-US" sz="1050" dirty="0">
                <a:solidFill>
                  <a:schemeClr val="bg1"/>
                </a:solidFill>
                <a:ea typeface="KaiTi" panose="02010609060101010101" pitchFamily="49" charset="-122"/>
              </a:endParaRPr>
            </a:p>
          </p:txBody>
        </p:sp>
      </p:grpSp>
      <p:pic>
        <p:nvPicPr>
          <p:cNvPr id="184" name="Picture 183" descr="A picture containing speaker, stereo&#10;&#10;Description automatically generated">
            <a:extLst>
              <a:ext uri="{FF2B5EF4-FFF2-40B4-BE49-F238E27FC236}">
                <a16:creationId xmlns:a16="http://schemas.microsoft.com/office/drawing/2014/main" id="{C4DF24B8-B21A-8103-03F4-8C1F6C1CA98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6" b="89967" l="5633" r="89930">
                        <a14:foregroundMark x1="23829" y1="20066" x2="23829" y2="20066"/>
                        <a14:foregroundMark x1="57278" y1="17416" x2="53490" y2="18268"/>
                        <a14:foregroundMark x1="67996" y1="32418" x2="68345" y2="36346"/>
                        <a14:foregroundMark x1="77916" y1="44912" x2="79462" y2="52816"/>
                        <a14:foregroundMark x1="72682" y1="62518" x2="71984" y2="66446"/>
                        <a14:foregroundMark x1="73928" y1="82773" x2="74078" y2="85376"/>
                        <a14:foregroundMark x1="51745" y1="81921" x2="51745" y2="85566"/>
                        <a14:foregroundMark x1="51196" y1="63843" x2="51196" y2="64979"/>
                        <a14:foregroundMark x1="33898" y1="59394" x2="28863" y2="60530"/>
                        <a14:foregroundMark x1="31655" y1="72882" x2="34596" y2="75012"/>
                        <a14:foregroundMark x1="61067" y1="50024" x2="56780" y2="51159"/>
                        <a14:foregroundMark x1="16102" y1="35968" x2="14706" y2="40274"/>
                        <a14:foregroundMark x1="53689" y1="63843" x2="50050" y2="65594"/>
                        <a14:foregroundMark x1="45314" y1="66682" x2="45763" y2="66872"/>
                        <a14:foregroundMark x1="70189" y1="82158" x2="72632" y2="81117"/>
                        <a14:foregroundMark x1="7727" y1="39423" x2="7727" y2="41505"/>
                        <a14:foregroundMark x1="52094" y1="16706" x2="57777" y2="21581"/>
                        <a14:foregroundMark x1="75025" y1="63559" x2="66949" y2="65452"/>
                        <a14:foregroundMark x1="34796" y1="56839" x2="37288" y2="56555"/>
                        <a14:foregroundMark x1="38036" y1="72314" x2="33998" y2="70705"/>
                        <a14:foregroundMark x1="38833" y1="72362" x2="30209" y2="71084"/>
                        <a14:foregroundMark x1="25224" y1="71794" x2="35294" y2="77946"/>
                        <a14:foregroundMark x1="17198" y1="45149" x2="17448" y2="45054"/>
                        <a14:foregroundMark x1="45563" y1="62328" x2="46162" y2="65783"/>
                        <a14:foregroundMark x1="5633" y1="41647" x2="15254" y2="31566"/>
                        <a14:foregroundMark x1="18744" y1="42830" x2="20389" y2="41647"/>
                        <a14:foregroundMark x1="64706" y1="46758" x2="65852" y2="45906"/>
                        <a14:foregroundMark x1="65503" y1="45054" x2="66500" y2="46143"/>
                        <a14:foregroundMark x1="20239" y1="40653" x2="20040" y2="43067"/>
                        <a14:foregroundMark x1="66251" y1="45244" x2="66899" y2="45859"/>
                        <a14:foregroundMark x1="47607" y1="61713" x2="47009" y2="66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8434" y="3452192"/>
            <a:ext cx="948489" cy="998699"/>
          </a:xfrm>
          <a:prstGeom prst="rect">
            <a:avLst/>
          </a:prstGeom>
        </p:spPr>
      </p:pic>
      <p:pic>
        <p:nvPicPr>
          <p:cNvPr id="185" name="Picture 184">
            <a:extLst>
              <a:ext uri="{FF2B5EF4-FFF2-40B4-BE49-F238E27FC236}">
                <a16:creationId xmlns:a16="http://schemas.microsoft.com/office/drawing/2014/main" id="{FCECE9E4-2378-1A09-92BA-5905085ACFF0}"/>
              </a:ext>
            </a:extLst>
          </p:cNvPr>
          <p:cNvPicPr/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5064" y="3737113"/>
            <a:ext cx="764573" cy="509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6" name="Picture 185">
            <a:extLst>
              <a:ext uri="{FF2B5EF4-FFF2-40B4-BE49-F238E27FC236}">
                <a16:creationId xmlns:a16="http://schemas.microsoft.com/office/drawing/2014/main" id="{6CFF249B-450A-1511-B22D-1A5F4F4864D3}"/>
              </a:ext>
            </a:extLst>
          </p:cNvPr>
          <p:cNvPicPr/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4688" y="2061347"/>
            <a:ext cx="597363" cy="589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Picture 187" descr="A picture containing electronics, loudspeaker&#10;&#10;Description automatically generated">
            <a:extLst>
              <a:ext uri="{FF2B5EF4-FFF2-40B4-BE49-F238E27FC236}">
                <a16:creationId xmlns:a16="http://schemas.microsoft.com/office/drawing/2014/main" id="{256CAD26-8A8B-F417-4953-920FB7454A5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3856" y="2026788"/>
            <a:ext cx="791135" cy="656777"/>
          </a:xfrm>
          <a:prstGeom prst="rect">
            <a:avLst/>
          </a:prstGeom>
        </p:spPr>
      </p:pic>
      <p:pic>
        <p:nvPicPr>
          <p:cNvPr id="189" name="Picture 188" descr="A black camera with a lens&#10;&#10;Description automatically generated with low confidence">
            <a:extLst>
              <a:ext uri="{FF2B5EF4-FFF2-40B4-BE49-F238E27FC236}">
                <a16:creationId xmlns:a16="http://schemas.microsoft.com/office/drawing/2014/main" id="{8FF9CB87-520E-7C10-EF24-CAD15FEE5039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5649" y="2047461"/>
            <a:ext cx="913865" cy="650165"/>
          </a:xfrm>
          <a:prstGeom prst="rect">
            <a:avLst/>
          </a:prstGeom>
        </p:spPr>
      </p:pic>
      <p:pic>
        <p:nvPicPr>
          <p:cNvPr id="190" name="图片 3">
            <a:extLst>
              <a:ext uri="{FF2B5EF4-FFF2-40B4-BE49-F238E27FC236}">
                <a16:creationId xmlns:a16="http://schemas.microsoft.com/office/drawing/2014/main" id="{3047E12C-B53D-FF3F-F3ED-E3D562A73E63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334" y="1993195"/>
            <a:ext cx="850361" cy="669563"/>
          </a:xfrm>
          <a:prstGeom prst="rect">
            <a:avLst/>
          </a:prstGeom>
        </p:spPr>
      </p:pic>
      <p:pic>
        <p:nvPicPr>
          <p:cNvPr id="191" name="Picture 190" descr="A picture containing electronics, loudspeaker&#10;&#10;Description automatically generated">
            <a:extLst>
              <a:ext uri="{FF2B5EF4-FFF2-40B4-BE49-F238E27FC236}">
                <a16:creationId xmlns:a16="http://schemas.microsoft.com/office/drawing/2014/main" id="{4C86708C-270C-5452-584E-823B5F781E3C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0906" y="2013077"/>
            <a:ext cx="706137" cy="675764"/>
          </a:xfrm>
          <a:prstGeom prst="rect">
            <a:avLst/>
          </a:prstGeom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4AE9F188-FE58-ED82-6AE7-96C1998C527D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9223" y="3699976"/>
            <a:ext cx="706378" cy="699384"/>
          </a:xfrm>
          <a:prstGeom prst="rect">
            <a:avLst/>
          </a:prstGeom>
        </p:spPr>
      </p:pic>
      <p:pic>
        <p:nvPicPr>
          <p:cNvPr id="193" name="Picture 192">
            <a:extLst>
              <a:ext uri="{FF2B5EF4-FFF2-40B4-BE49-F238E27FC236}">
                <a16:creationId xmlns:a16="http://schemas.microsoft.com/office/drawing/2014/main" id="{2EFAE935-668F-17BC-D064-08FD6008B47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9399" y="3611219"/>
            <a:ext cx="897542" cy="596348"/>
          </a:xfrm>
          <a:prstGeom prst="rect">
            <a:avLst/>
          </a:prstGeom>
        </p:spPr>
      </p:pic>
      <p:pic>
        <p:nvPicPr>
          <p:cNvPr id="194" name="Picture 28" descr="DSC_0078.JPG">
            <a:extLst>
              <a:ext uri="{FF2B5EF4-FFF2-40B4-BE49-F238E27FC236}">
                <a16:creationId xmlns:a16="http://schemas.microsoft.com/office/drawing/2014/main" id="{A66BB473-A788-8AFF-475D-0998C0C21C3F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4500" y="3739589"/>
            <a:ext cx="817656" cy="547366"/>
          </a:xfrm>
          <a:prstGeom prst="rect">
            <a:avLst/>
          </a:prstGeom>
          <a:effectLst/>
        </p:spPr>
      </p:pic>
      <p:pic>
        <p:nvPicPr>
          <p:cNvPr id="195" name="Picture 33" descr="DSC_0084.JPG">
            <a:extLst>
              <a:ext uri="{FF2B5EF4-FFF2-40B4-BE49-F238E27FC236}">
                <a16:creationId xmlns:a16="http://schemas.microsoft.com/office/drawing/2014/main" id="{5E7EA9DE-90A7-1D92-6C99-9D62246C6E7E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853" y="3746062"/>
            <a:ext cx="817657" cy="547367"/>
          </a:xfrm>
          <a:prstGeom prst="rect">
            <a:avLst/>
          </a:prstGeom>
          <a:effectLst/>
        </p:spPr>
      </p:pic>
      <p:pic>
        <p:nvPicPr>
          <p:cNvPr id="196" name="图片 7">
            <a:extLst>
              <a:ext uri="{FF2B5EF4-FFF2-40B4-BE49-F238E27FC236}">
                <a16:creationId xmlns:a16="http://schemas.microsoft.com/office/drawing/2014/main" id="{93BC7ADB-8081-68FA-7983-13B4368FBA52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8638" y="2299253"/>
            <a:ext cx="870339" cy="559243"/>
          </a:xfrm>
          <a:prstGeom prst="rect">
            <a:avLst/>
          </a:prstGeom>
        </p:spPr>
      </p:pic>
      <p:pic>
        <p:nvPicPr>
          <p:cNvPr id="198" name="Picture 197" descr="FA-M150.png">
            <a:extLst>
              <a:ext uri="{FF2B5EF4-FFF2-40B4-BE49-F238E27FC236}">
                <a16:creationId xmlns:a16="http://schemas.microsoft.com/office/drawing/2014/main" id="{0676F179-80D8-CEDC-FF8D-724CFE0D5A27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73355" y="384314"/>
            <a:ext cx="761072" cy="596347"/>
          </a:xfrm>
          <a:prstGeom prst="rect">
            <a:avLst/>
          </a:prstGeom>
        </p:spPr>
      </p:pic>
      <p:pic>
        <p:nvPicPr>
          <p:cNvPr id="199" name="Picture 198" descr="Picture2.png">
            <a:extLst>
              <a:ext uri="{FF2B5EF4-FFF2-40B4-BE49-F238E27FC236}">
                <a16:creationId xmlns:a16="http://schemas.microsoft.com/office/drawing/2014/main" id="{7E9C9753-84C0-2982-C16B-A89A093145FB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0766" y="404191"/>
            <a:ext cx="867018" cy="642731"/>
          </a:xfrm>
          <a:prstGeom prst="rect">
            <a:avLst/>
          </a:prstGeom>
        </p:spPr>
      </p:pic>
      <p:pic>
        <p:nvPicPr>
          <p:cNvPr id="200" name="Picture 199" descr="Picture10.png">
            <a:extLst>
              <a:ext uri="{FF2B5EF4-FFF2-40B4-BE49-F238E27FC236}">
                <a16:creationId xmlns:a16="http://schemas.microsoft.com/office/drawing/2014/main" id="{FCB3EC97-EB66-9622-FC2E-1E6A2184E924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08174" y="422426"/>
            <a:ext cx="724624" cy="657625"/>
          </a:xfrm>
          <a:prstGeom prst="rect">
            <a:avLst/>
          </a:prstGeom>
        </p:spPr>
      </p:pic>
      <p:pic>
        <p:nvPicPr>
          <p:cNvPr id="201" name="Picture 200" descr="IMG_7376.jpg">
            <a:extLst>
              <a:ext uri="{FF2B5EF4-FFF2-40B4-BE49-F238E27FC236}">
                <a16:creationId xmlns:a16="http://schemas.microsoft.com/office/drawing/2014/main" id="{595593E8-84C9-118E-EDA0-C1AC627E9DB8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7931" y="2030267"/>
            <a:ext cx="781878" cy="633420"/>
          </a:xfrm>
          <a:prstGeom prst="rect">
            <a:avLst/>
          </a:prstGeom>
        </p:spPr>
      </p:pic>
      <p:pic>
        <p:nvPicPr>
          <p:cNvPr id="202" name="Picture 201" descr="Front View of Products Included in Kit">
            <a:extLst>
              <a:ext uri="{FF2B5EF4-FFF2-40B4-BE49-F238E27FC236}">
                <a16:creationId xmlns:a16="http://schemas.microsoft.com/office/drawing/2014/main" id="{05B68CDD-208C-C03A-56B6-630F634CB2CC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2087" y="3690730"/>
            <a:ext cx="1552052" cy="71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20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73275BB-FC6A-4639-BA69-35314849C20F}"/>
              </a:ext>
            </a:extLst>
          </p:cNvPr>
          <p:cNvGrpSpPr/>
          <p:nvPr/>
        </p:nvGrpSpPr>
        <p:grpSpPr>
          <a:xfrm>
            <a:off x="-606" y="73391"/>
            <a:ext cx="1632556" cy="555260"/>
            <a:chOff x="-606" y="73390"/>
            <a:chExt cx="1833321" cy="568267"/>
          </a:xfrm>
        </p:grpSpPr>
        <p:sp>
          <p:nvSpPr>
            <p:cNvPr id="18" name="Google Shape;171;p29">
              <a:extLst>
                <a:ext uri="{FF2B5EF4-FFF2-40B4-BE49-F238E27FC236}">
                  <a16:creationId xmlns:a16="http://schemas.microsoft.com/office/drawing/2014/main" id="{098B02AE-60C0-490C-B40D-7CED5E82682E}"/>
                </a:ext>
              </a:extLst>
            </p:cNvPr>
            <p:cNvSpPr/>
            <p:nvPr/>
          </p:nvSpPr>
          <p:spPr>
            <a:xfrm>
              <a:off x="77827" y="74616"/>
              <a:ext cx="1754888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71;p29">
              <a:extLst>
                <a:ext uri="{FF2B5EF4-FFF2-40B4-BE49-F238E27FC236}">
                  <a16:creationId xmlns:a16="http://schemas.microsoft.com/office/drawing/2014/main" id="{03122594-E9C2-41F8-8D9A-085CEB2B590C}"/>
                </a:ext>
              </a:extLst>
            </p:cNvPr>
            <p:cNvSpPr/>
            <p:nvPr/>
          </p:nvSpPr>
          <p:spPr>
            <a:xfrm>
              <a:off x="-606" y="73390"/>
              <a:ext cx="196948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itle 7">
            <a:extLst>
              <a:ext uri="{FF2B5EF4-FFF2-40B4-BE49-F238E27FC236}">
                <a16:creationId xmlns:a16="http://schemas.microsoft.com/office/drawing/2014/main" id="{8F696938-247A-40BB-A275-C3E3FF7CD669}"/>
              </a:ext>
            </a:extLst>
          </p:cNvPr>
          <p:cNvSpPr txBox="1">
            <a:spLocks/>
          </p:cNvSpPr>
          <p:nvPr/>
        </p:nvSpPr>
        <p:spPr>
          <a:xfrm>
            <a:off x="193169" y="-98185"/>
            <a:ext cx="2058115" cy="86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vvic"/>
              <a:buNone/>
              <a:defRPr sz="24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US" sz="1200" dirty="0">
                <a:solidFill>
                  <a:schemeClr val="tx1"/>
                </a:solidFill>
                <a:latin typeface="+mj-lt"/>
              </a:rPr>
              <a:t>Products Usage</a:t>
            </a:r>
            <a:br>
              <a:rPr lang="en-US" sz="1200" dirty="0">
                <a:solidFill>
                  <a:schemeClr val="tx1"/>
                </a:solidFill>
                <a:latin typeface="+mj-lt"/>
              </a:rPr>
            </a:br>
            <a:r>
              <a:rPr lang="zh-CN" altLang="en-US" sz="12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</a:rPr>
              <a:t>產品應用</a:t>
            </a:r>
            <a:endParaRPr lang="en-US" sz="1200" dirty="0">
              <a:solidFill>
                <a:schemeClr val="tx1"/>
              </a:solidFill>
              <a:latin typeface="+mj-lt"/>
              <a:ea typeface="KaiTi" panose="02010609060101010101" pitchFamily="49" charset="-122"/>
            </a:endParaRPr>
          </a:p>
        </p:txBody>
      </p:sp>
      <p:pic>
        <p:nvPicPr>
          <p:cNvPr id="28" name="图片 6">
            <a:extLst>
              <a:ext uri="{FF2B5EF4-FFF2-40B4-BE49-F238E27FC236}">
                <a16:creationId xmlns:a16="http://schemas.microsoft.com/office/drawing/2014/main" id="{411E7692-D255-460A-AECE-B1B8CFAC47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58" y="2854076"/>
            <a:ext cx="2560531" cy="1904999"/>
          </a:xfrm>
          <a:prstGeom prst="rect">
            <a:avLst/>
          </a:prstGeom>
        </p:spPr>
      </p:pic>
      <p:pic>
        <p:nvPicPr>
          <p:cNvPr id="32" name="图片 11">
            <a:extLst>
              <a:ext uri="{FF2B5EF4-FFF2-40B4-BE49-F238E27FC236}">
                <a16:creationId xmlns:a16="http://schemas.microsoft.com/office/drawing/2014/main" id="{3146E9CC-CDDB-47B1-B600-BD0639719F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162" y="2845028"/>
            <a:ext cx="2560532" cy="1920399"/>
          </a:xfrm>
          <a:prstGeom prst="rect">
            <a:avLst/>
          </a:prstGeom>
        </p:spPr>
      </p:pic>
      <p:pic>
        <p:nvPicPr>
          <p:cNvPr id="13314" name="Picture 2" descr="Opfern Statistiken Duftend mitsubishi rockford fosgate subwoofer Warnen  Pessimistisch Hollywood">
            <a:extLst>
              <a:ext uri="{FF2B5EF4-FFF2-40B4-BE49-F238E27FC236}">
                <a16:creationId xmlns:a16="http://schemas.microsoft.com/office/drawing/2014/main" id="{3395B5F6-BC51-653B-5A6A-DE6031FE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56" y="872183"/>
            <a:ext cx="2878374" cy="191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Power 5&quot;x7&quot; Harley-Davidson® Replacement Bag Lid Speakers | Rockford  Fosgate ®">
            <a:extLst>
              <a:ext uri="{FF2B5EF4-FFF2-40B4-BE49-F238E27FC236}">
                <a16:creationId xmlns:a16="http://schemas.microsoft.com/office/drawing/2014/main" id="{23C50795-F32D-A588-FACE-1ACB8D99C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3989" y="889551"/>
            <a:ext cx="1900363" cy="190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Viper 8&quot; Single Tower Speakers - Kicker | Fluidcore">
            <a:extLst>
              <a:ext uri="{FF2B5EF4-FFF2-40B4-BE49-F238E27FC236}">
                <a16:creationId xmlns:a16="http://schemas.microsoft.com/office/drawing/2014/main" id="{833C67F3-AC04-AF77-2A40-1ACA79EFD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7778" y="898994"/>
            <a:ext cx="2522551" cy="189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kicker - Lakro Autostyling en Audio">
            <a:extLst>
              <a:ext uri="{FF2B5EF4-FFF2-40B4-BE49-F238E27FC236}">
                <a16:creationId xmlns:a16="http://schemas.microsoft.com/office/drawing/2014/main" id="{A34C1574-D6A7-4BB3-C8E2-6DCE2E7B5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6728" y="2848056"/>
            <a:ext cx="2553033" cy="1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96EB704-4E46-7251-C051-2E37CAD90917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9AD8D1-F250-739D-6891-8D2FFC387DF5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AA73941-C558-47A3-D7F9-5EF3923F5C02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6" name="Google Shape;128;p26">
                <a:extLst>
                  <a:ext uri="{FF2B5EF4-FFF2-40B4-BE49-F238E27FC236}">
                    <a16:creationId xmlns:a16="http://schemas.microsoft.com/office/drawing/2014/main" id="{D8E5BB3C-D451-5F59-413D-BBE1B935A4DC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75337D-EA43-E4E7-0690-FCB848241302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0005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73275BB-FC6A-4639-BA69-35314849C20F}"/>
              </a:ext>
            </a:extLst>
          </p:cNvPr>
          <p:cNvGrpSpPr/>
          <p:nvPr/>
        </p:nvGrpSpPr>
        <p:grpSpPr>
          <a:xfrm>
            <a:off x="-606" y="73391"/>
            <a:ext cx="1632556" cy="555260"/>
            <a:chOff x="-606" y="73390"/>
            <a:chExt cx="1833321" cy="568267"/>
          </a:xfrm>
        </p:grpSpPr>
        <p:sp>
          <p:nvSpPr>
            <p:cNvPr id="18" name="Google Shape;171;p29">
              <a:extLst>
                <a:ext uri="{FF2B5EF4-FFF2-40B4-BE49-F238E27FC236}">
                  <a16:creationId xmlns:a16="http://schemas.microsoft.com/office/drawing/2014/main" id="{098B02AE-60C0-490C-B40D-7CED5E82682E}"/>
                </a:ext>
              </a:extLst>
            </p:cNvPr>
            <p:cNvSpPr/>
            <p:nvPr/>
          </p:nvSpPr>
          <p:spPr>
            <a:xfrm>
              <a:off x="77827" y="74616"/>
              <a:ext cx="1754888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71;p29">
              <a:extLst>
                <a:ext uri="{FF2B5EF4-FFF2-40B4-BE49-F238E27FC236}">
                  <a16:creationId xmlns:a16="http://schemas.microsoft.com/office/drawing/2014/main" id="{03122594-E9C2-41F8-8D9A-085CEB2B590C}"/>
                </a:ext>
              </a:extLst>
            </p:cNvPr>
            <p:cNvSpPr/>
            <p:nvPr/>
          </p:nvSpPr>
          <p:spPr>
            <a:xfrm>
              <a:off x="-606" y="73390"/>
              <a:ext cx="196948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itle 7">
            <a:extLst>
              <a:ext uri="{FF2B5EF4-FFF2-40B4-BE49-F238E27FC236}">
                <a16:creationId xmlns:a16="http://schemas.microsoft.com/office/drawing/2014/main" id="{8F696938-247A-40BB-A275-C3E3FF7CD669}"/>
              </a:ext>
            </a:extLst>
          </p:cNvPr>
          <p:cNvSpPr txBox="1">
            <a:spLocks/>
          </p:cNvSpPr>
          <p:nvPr/>
        </p:nvSpPr>
        <p:spPr>
          <a:xfrm>
            <a:off x="193169" y="-98185"/>
            <a:ext cx="2058115" cy="86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vvic"/>
              <a:buNone/>
              <a:defRPr sz="24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vvic"/>
              <a:buNone/>
              <a:defRPr sz="30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US" sz="1200" dirty="0">
                <a:solidFill>
                  <a:schemeClr val="tx1"/>
                </a:solidFill>
                <a:latin typeface="+mj-lt"/>
              </a:rPr>
              <a:t>Products Usage</a:t>
            </a:r>
            <a:br>
              <a:rPr lang="en-US" sz="1200" dirty="0">
                <a:solidFill>
                  <a:schemeClr val="tx1"/>
                </a:solidFill>
                <a:latin typeface="+mj-lt"/>
              </a:rPr>
            </a:br>
            <a:r>
              <a:rPr lang="zh-CN" altLang="en-US" sz="12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</a:rPr>
              <a:t>產品應用</a:t>
            </a:r>
            <a:endParaRPr lang="en-US" sz="1200" dirty="0">
              <a:solidFill>
                <a:schemeClr val="tx1"/>
              </a:solidFill>
              <a:latin typeface="+mj-lt"/>
              <a:ea typeface="KaiTi" panose="02010609060101010101" pitchFamily="49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808EAA-BCE0-849E-FA34-CC4A86C422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874692"/>
            <a:ext cx="7772400" cy="339411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876BFE3-19BF-D3AF-FDB9-E1C9D64456AF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AB8E0-238E-56EC-D071-627C948106EC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66001CF-1783-2FBE-4BA8-07D480EE4750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7" name="Google Shape;128;p26">
                <a:extLst>
                  <a:ext uri="{FF2B5EF4-FFF2-40B4-BE49-F238E27FC236}">
                    <a16:creationId xmlns:a16="http://schemas.microsoft.com/office/drawing/2014/main" id="{02AB65DB-0419-DF7E-4B2D-115F2ECF4860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CA130AD-8CB7-A45A-9FBB-4035AB1276E8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6970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F32CB93-FDF0-4B31-B5A6-CFEB75C5E0A1}"/>
              </a:ext>
            </a:extLst>
          </p:cNvPr>
          <p:cNvGrpSpPr/>
          <p:nvPr/>
        </p:nvGrpSpPr>
        <p:grpSpPr>
          <a:xfrm>
            <a:off x="196470" y="640217"/>
            <a:ext cx="8944740" cy="4160516"/>
            <a:chOff x="-50196" y="821764"/>
            <a:chExt cx="8944740" cy="4160516"/>
          </a:xfrm>
        </p:grpSpPr>
        <p:sp>
          <p:nvSpPr>
            <p:cNvPr id="12" name="Google Shape;771;p46">
              <a:extLst>
                <a:ext uri="{FF2B5EF4-FFF2-40B4-BE49-F238E27FC236}">
                  <a16:creationId xmlns:a16="http://schemas.microsoft.com/office/drawing/2014/main" id="{3C30D334-F39B-44AA-9446-E876CAFEDFE1}"/>
                </a:ext>
              </a:extLst>
            </p:cNvPr>
            <p:cNvSpPr txBox="1"/>
            <p:nvPr/>
          </p:nvSpPr>
          <p:spPr>
            <a:xfrm>
              <a:off x="-50196" y="821764"/>
              <a:ext cx="713100" cy="68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+mj-lt"/>
                  <a:ea typeface="Abel"/>
                  <a:cs typeface="Abel"/>
                  <a:sym typeface="Abel"/>
                </a:rPr>
                <a:t>ID</a:t>
              </a:r>
              <a:endParaRPr sz="2000" dirty="0">
                <a:solidFill>
                  <a:schemeClr val="dk1"/>
                </a:solidFill>
                <a:latin typeface="+mj-lt"/>
                <a:ea typeface="Abel"/>
                <a:cs typeface="Abel"/>
                <a:sym typeface="Abel"/>
              </a:endParaRPr>
            </a:p>
          </p:txBody>
        </p:sp>
        <p:sp>
          <p:nvSpPr>
            <p:cNvPr id="13" name="Google Shape;772;p46">
              <a:extLst>
                <a:ext uri="{FF2B5EF4-FFF2-40B4-BE49-F238E27FC236}">
                  <a16:creationId xmlns:a16="http://schemas.microsoft.com/office/drawing/2014/main" id="{ED34BFA3-D0FC-4EB3-B3AE-A40E37D6AF8F}"/>
                </a:ext>
              </a:extLst>
            </p:cNvPr>
            <p:cNvSpPr txBox="1"/>
            <p:nvPr/>
          </p:nvSpPr>
          <p:spPr>
            <a:xfrm>
              <a:off x="542171" y="1549838"/>
              <a:ext cx="713100" cy="68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+mj-lt"/>
                  <a:ea typeface="Abel"/>
                  <a:cs typeface="Abel"/>
                  <a:sym typeface="Abel"/>
                </a:rPr>
                <a:t>EVT</a:t>
              </a:r>
              <a:endParaRPr sz="2000" dirty="0">
                <a:solidFill>
                  <a:schemeClr val="dk1"/>
                </a:solidFill>
                <a:latin typeface="+mj-lt"/>
                <a:ea typeface="Abel"/>
                <a:cs typeface="Abel"/>
                <a:sym typeface="Abel"/>
              </a:endParaRPr>
            </a:p>
          </p:txBody>
        </p:sp>
        <p:sp>
          <p:nvSpPr>
            <p:cNvPr id="14" name="Google Shape;773;p46">
              <a:extLst>
                <a:ext uri="{FF2B5EF4-FFF2-40B4-BE49-F238E27FC236}">
                  <a16:creationId xmlns:a16="http://schemas.microsoft.com/office/drawing/2014/main" id="{C16E1FDE-066D-424D-946E-095D82EDDB02}"/>
                </a:ext>
              </a:extLst>
            </p:cNvPr>
            <p:cNvSpPr txBox="1"/>
            <p:nvPr/>
          </p:nvSpPr>
          <p:spPr>
            <a:xfrm>
              <a:off x="1041454" y="2396352"/>
              <a:ext cx="713100" cy="68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+mj-lt"/>
                  <a:ea typeface="Abel"/>
                  <a:cs typeface="Abel"/>
                  <a:sym typeface="Abel"/>
                </a:rPr>
                <a:t>DVT</a:t>
              </a:r>
              <a:endParaRPr sz="2000" dirty="0">
                <a:solidFill>
                  <a:schemeClr val="dk1"/>
                </a:solidFill>
                <a:latin typeface="+mj-lt"/>
                <a:ea typeface="Abel"/>
                <a:cs typeface="Abel"/>
                <a:sym typeface="Abel"/>
              </a:endParaRPr>
            </a:p>
          </p:txBody>
        </p:sp>
        <p:sp>
          <p:nvSpPr>
            <p:cNvPr id="15" name="Google Shape;774;p46">
              <a:extLst>
                <a:ext uri="{FF2B5EF4-FFF2-40B4-BE49-F238E27FC236}">
                  <a16:creationId xmlns:a16="http://schemas.microsoft.com/office/drawing/2014/main" id="{E67207C3-4A4E-4AD8-A496-27B0CFB270B3}"/>
                </a:ext>
              </a:extLst>
            </p:cNvPr>
            <p:cNvSpPr txBox="1"/>
            <p:nvPr/>
          </p:nvSpPr>
          <p:spPr>
            <a:xfrm>
              <a:off x="1821070" y="3299465"/>
              <a:ext cx="713100" cy="68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2000" dirty="0">
                  <a:solidFill>
                    <a:schemeClr val="dk1"/>
                  </a:solidFill>
                  <a:latin typeface="+mj-lt"/>
                  <a:ea typeface="Abel"/>
                  <a:cs typeface="Abel"/>
                  <a:sym typeface="Abel"/>
                </a:rPr>
                <a:t>PVT</a:t>
              </a:r>
              <a:endParaRPr sz="2000" dirty="0">
                <a:solidFill>
                  <a:schemeClr val="dk1"/>
                </a:solidFill>
                <a:latin typeface="+mj-lt"/>
                <a:ea typeface="Abel"/>
                <a:cs typeface="Abel"/>
                <a:sym typeface="Abel"/>
              </a:endParaRPr>
            </a:p>
          </p:txBody>
        </p:sp>
        <p:cxnSp>
          <p:nvCxnSpPr>
            <p:cNvPr id="16" name="Google Shape;775;p46">
              <a:extLst>
                <a:ext uri="{FF2B5EF4-FFF2-40B4-BE49-F238E27FC236}">
                  <a16:creationId xmlns:a16="http://schemas.microsoft.com/office/drawing/2014/main" id="{958EE14E-2F41-4402-AA91-FA5169102555}"/>
                </a:ext>
              </a:extLst>
            </p:cNvPr>
            <p:cNvCxnSpPr>
              <a:cxnSpLocks/>
            </p:cNvCxnSpPr>
            <p:nvPr/>
          </p:nvCxnSpPr>
          <p:spPr>
            <a:xfrm>
              <a:off x="898721" y="1021500"/>
              <a:ext cx="2865559" cy="396078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776;p46">
              <a:extLst>
                <a:ext uri="{FF2B5EF4-FFF2-40B4-BE49-F238E27FC236}">
                  <a16:creationId xmlns:a16="http://schemas.microsoft.com/office/drawing/2014/main" id="{20B48195-C221-46D7-B4BE-E0358F49B6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456" y="1358656"/>
              <a:ext cx="1233677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" name="Google Shape;777;p46">
              <a:extLst>
                <a:ext uri="{FF2B5EF4-FFF2-40B4-BE49-F238E27FC236}">
                  <a16:creationId xmlns:a16="http://schemas.microsoft.com/office/drawing/2014/main" id="{6EF91E0A-DC08-4B1B-96B5-5E769BF67ACA}"/>
                </a:ext>
              </a:extLst>
            </p:cNvPr>
            <p:cNvSpPr txBox="1"/>
            <p:nvPr/>
          </p:nvSpPr>
          <p:spPr>
            <a:xfrm>
              <a:off x="1513156" y="1081970"/>
              <a:ext cx="7381388" cy="48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sym typeface="Open Sans Light"/>
                </a:rPr>
                <a:t>Product definition </a:t>
              </a:r>
              <a:r>
                <a:rPr lang="zh-CN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產品定義</a:t>
              </a:r>
              <a:endParaRPr lang="en-GB" sz="11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  <a:sym typeface="Open Sans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sym typeface="Open Sans Light"/>
                </a:rPr>
                <a:t>Run first prototype (Off-the-shelf / 3D printing / CNC machining)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執行第一個原型 </a:t>
              </a:r>
              <a:r>
                <a:rPr lang="en-US" altLang="zh-TW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(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現成</a:t>
              </a:r>
              <a:r>
                <a:rPr lang="en-US" altLang="zh-TW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/3D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列印</a:t>
              </a:r>
              <a:r>
                <a:rPr lang="en-US" altLang="zh-TW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/</a:t>
              </a:r>
              <a:r>
                <a:rPr lang="en-US" altLang="zh-CN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CNC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加工</a:t>
              </a:r>
              <a:r>
                <a:rPr lang="en-US" altLang="zh-TW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sym typeface="Open Sans Light"/>
                </a:rPr>
                <a:t>)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100" dirty="0">
                <a:solidFill>
                  <a:schemeClr val="tx1"/>
                </a:solidFill>
                <a:latin typeface="+mj-lt"/>
                <a:sym typeface="Open Sans Light"/>
              </a:endParaRPr>
            </a:p>
          </p:txBody>
        </p:sp>
        <p:cxnSp>
          <p:nvCxnSpPr>
            <p:cNvPr id="19" name="Google Shape;778;p46">
              <a:extLst>
                <a:ext uri="{FF2B5EF4-FFF2-40B4-BE49-F238E27FC236}">
                  <a16:creationId xmlns:a16="http://schemas.microsoft.com/office/drawing/2014/main" id="{AD1E66D2-AEC8-4A3D-9C0D-85669F116287}"/>
                </a:ext>
              </a:extLst>
            </p:cNvPr>
            <p:cNvCxnSpPr/>
            <p:nvPr/>
          </p:nvCxnSpPr>
          <p:spPr>
            <a:xfrm rot="10800000">
              <a:off x="764525" y="2090498"/>
              <a:ext cx="1255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779;p46">
              <a:extLst>
                <a:ext uri="{FF2B5EF4-FFF2-40B4-BE49-F238E27FC236}">
                  <a16:creationId xmlns:a16="http://schemas.microsoft.com/office/drawing/2014/main" id="{E103A9FA-A544-46EF-B1E6-890B51689C88}"/>
                </a:ext>
              </a:extLst>
            </p:cNvPr>
            <p:cNvCxnSpPr/>
            <p:nvPr/>
          </p:nvCxnSpPr>
          <p:spPr>
            <a:xfrm rot="10800000">
              <a:off x="1262265" y="2937749"/>
              <a:ext cx="133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780;p46">
              <a:extLst>
                <a:ext uri="{FF2B5EF4-FFF2-40B4-BE49-F238E27FC236}">
                  <a16:creationId xmlns:a16="http://schemas.microsoft.com/office/drawing/2014/main" id="{C46CD478-3425-4740-94B9-EEE92D1F81EB}"/>
                </a:ext>
              </a:extLst>
            </p:cNvPr>
            <p:cNvCxnSpPr/>
            <p:nvPr/>
          </p:nvCxnSpPr>
          <p:spPr>
            <a:xfrm rot="10800000">
              <a:off x="2035788" y="3841598"/>
              <a:ext cx="1392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" name="Google Shape;782;p46">
              <a:extLst>
                <a:ext uri="{FF2B5EF4-FFF2-40B4-BE49-F238E27FC236}">
                  <a16:creationId xmlns:a16="http://schemas.microsoft.com/office/drawing/2014/main" id="{C4452218-4329-4121-9C59-AF41BDC5732F}"/>
                </a:ext>
              </a:extLst>
            </p:cNvPr>
            <p:cNvSpPr txBox="1"/>
            <p:nvPr/>
          </p:nvSpPr>
          <p:spPr>
            <a:xfrm>
              <a:off x="2063054" y="1825807"/>
              <a:ext cx="5593693" cy="48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Soft tooling sample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軟模樣品</a:t>
              </a:r>
              <a:endParaRPr lang="en-GB" sz="11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  <a:cs typeface="Open Sans Light"/>
                <a:sym typeface="Open Sans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Mechanical dimension and performance review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機械尺寸和性能審查</a:t>
              </a:r>
            </a:p>
          </p:txBody>
        </p:sp>
        <p:sp>
          <p:nvSpPr>
            <p:cNvPr id="23" name="Google Shape;784;p46">
              <a:extLst>
                <a:ext uri="{FF2B5EF4-FFF2-40B4-BE49-F238E27FC236}">
                  <a16:creationId xmlns:a16="http://schemas.microsoft.com/office/drawing/2014/main" id="{06B6D1D1-F832-4CE9-8FA1-AA089ACEBC9C}"/>
                </a:ext>
              </a:extLst>
            </p:cNvPr>
            <p:cNvSpPr txBox="1"/>
            <p:nvPr/>
          </p:nvSpPr>
          <p:spPr>
            <a:xfrm>
              <a:off x="2625152" y="2589621"/>
              <a:ext cx="5665389" cy="6884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Hard tooling fabrication </a:t>
              </a:r>
              <a:r>
                <a:rPr lang="zh-CN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硬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模樣品製造</a:t>
              </a:r>
              <a:endParaRPr lang="en-GB" sz="11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  <a:cs typeface="Open Sans Light"/>
                <a:sym typeface="Open Sans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Trail run for tooling check and verification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試產確認模具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Product stability verification and power testing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產品穩定性驗證和功率測試</a:t>
              </a:r>
              <a:endParaRPr lang="en-GB" sz="11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  <a:cs typeface="Open Sans Light"/>
                <a:sym typeface="Open Sans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Environment reliability testing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環境可靠性測試</a:t>
              </a:r>
            </a:p>
          </p:txBody>
        </p:sp>
        <p:sp>
          <p:nvSpPr>
            <p:cNvPr id="24" name="Google Shape;786;p46">
              <a:extLst>
                <a:ext uri="{FF2B5EF4-FFF2-40B4-BE49-F238E27FC236}">
                  <a16:creationId xmlns:a16="http://schemas.microsoft.com/office/drawing/2014/main" id="{C093831F-23C1-436E-BFE0-7D2DDDFB3AC7}"/>
                </a:ext>
              </a:extLst>
            </p:cNvPr>
            <p:cNvSpPr txBox="1"/>
            <p:nvPr/>
          </p:nvSpPr>
          <p:spPr>
            <a:xfrm>
              <a:off x="3439666" y="3601448"/>
              <a:ext cx="5074414" cy="48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APQP, PPAP, SPC, Quality assessment </a:t>
              </a:r>
              <a:r>
                <a:rPr lang="zh-CN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質量評估</a:t>
              </a:r>
              <a:endParaRPr lang="en-GB" sz="11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  <a:cs typeface="Open Sans Light"/>
                <a:sym typeface="Open Sans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Final confirmation on tooling and parts material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模具和零件的最終確認</a:t>
              </a:r>
              <a:endParaRPr lang="en-GB" sz="1100" dirty="0">
                <a:solidFill>
                  <a:schemeClr val="tx1"/>
                </a:solidFill>
                <a:latin typeface="+mj-l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25" name="Google Shape;774;p46">
              <a:extLst>
                <a:ext uri="{FF2B5EF4-FFF2-40B4-BE49-F238E27FC236}">
                  <a16:creationId xmlns:a16="http://schemas.microsoft.com/office/drawing/2014/main" id="{029233F1-3F68-441E-A284-32C48B632189}"/>
                </a:ext>
              </a:extLst>
            </p:cNvPr>
            <p:cNvSpPr txBox="1"/>
            <p:nvPr/>
          </p:nvSpPr>
          <p:spPr>
            <a:xfrm>
              <a:off x="2410435" y="4129661"/>
              <a:ext cx="713100" cy="68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2000" dirty="0">
                  <a:solidFill>
                    <a:schemeClr val="dk1"/>
                  </a:solidFill>
                  <a:latin typeface="+mj-lt"/>
                  <a:ea typeface="Abel"/>
                  <a:cs typeface="Abel"/>
                  <a:sym typeface="Abel"/>
                </a:rPr>
                <a:t>MP</a:t>
              </a:r>
            </a:p>
          </p:txBody>
        </p:sp>
        <p:cxnSp>
          <p:nvCxnSpPr>
            <p:cNvPr id="26" name="Google Shape;780;p46">
              <a:extLst>
                <a:ext uri="{FF2B5EF4-FFF2-40B4-BE49-F238E27FC236}">
                  <a16:creationId xmlns:a16="http://schemas.microsoft.com/office/drawing/2014/main" id="{5584836E-ADD5-4566-8885-D0FFC8AB895B}"/>
                </a:ext>
              </a:extLst>
            </p:cNvPr>
            <p:cNvCxnSpPr/>
            <p:nvPr/>
          </p:nvCxnSpPr>
          <p:spPr>
            <a:xfrm rot="10800000">
              <a:off x="2625153" y="4671794"/>
              <a:ext cx="1392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7" name="Google Shape;786;p46">
              <a:extLst>
                <a:ext uri="{FF2B5EF4-FFF2-40B4-BE49-F238E27FC236}">
                  <a16:creationId xmlns:a16="http://schemas.microsoft.com/office/drawing/2014/main" id="{33F403C4-FB0A-4C9D-8A1C-BFF57C5F80FB}"/>
                </a:ext>
              </a:extLst>
            </p:cNvPr>
            <p:cNvSpPr txBox="1"/>
            <p:nvPr/>
          </p:nvSpPr>
          <p:spPr>
            <a:xfrm>
              <a:off x="4029031" y="4431644"/>
              <a:ext cx="3493807" cy="48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dirty="0">
                  <a:solidFill>
                    <a:schemeClr val="tx1"/>
                  </a:solidFill>
                  <a:latin typeface="+mj-lt"/>
                  <a:ea typeface="Open Sans Light"/>
                  <a:cs typeface="Open Sans Light"/>
                  <a:sym typeface="Open Sans Light"/>
                </a:rPr>
                <a:t>Release specification sheet</a:t>
              </a:r>
              <a:r>
                <a:rPr lang="en-GB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 </a:t>
              </a:r>
              <a:r>
                <a:rPr lang="zh-TW" altLang="en-US" sz="1100" dirty="0">
                  <a:solidFill>
                    <a:schemeClr val="tx1"/>
                  </a:solidFill>
                  <a:latin typeface="+mj-lt"/>
                  <a:ea typeface="KaiTi" panose="02010609060101010101" pitchFamily="49" charset="-122"/>
                  <a:cs typeface="Open Sans Light"/>
                  <a:sym typeface="Open Sans Light"/>
                </a:rPr>
                <a:t>發行規格書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575AFD-BACB-4C1A-B839-9E07366C6E79}"/>
              </a:ext>
            </a:extLst>
          </p:cNvPr>
          <p:cNvGrpSpPr/>
          <p:nvPr/>
        </p:nvGrpSpPr>
        <p:grpSpPr>
          <a:xfrm>
            <a:off x="0" y="79741"/>
            <a:ext cx="3238500" cy="504459"/>
            <a:chOff x="-607" y="73390"/>
            <a:chExt cx="4034564" cy="568267"/>
          </a:xfrm>
        </p:grpSpPr>
        <p:sp>
          <p:nvSpPr>
            <p:cNvPr id="29" name="Google Shape;171;p29">
              <a:extLst>
                <a:ext uri="{FF2B5EF4-FFF2-40B4-BE49-F238E27FC236}">
                  <a16:creationId xmlns:a16="http://schemas.microsoft.com/office/drawing/2014/main" id="{C1ED4251-6A07-4F43-9616-0569484E6576}"/>
                </a:ext>
              </a:extLst>
            </p:cNvPr>
            <p:cNvSpPr/>
            <p:nvPr/>
          </p:nvSpPr>
          <p:spPr>
            <a:xfrm>
              <a:off x="197703" y="74616"/>
              <a:ext cx="3836254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71;p29">
              <a:extLst>
                <a:ext uri="{FF2B5EF4-FFF2-40B4-BE49-F238E27FC236}">
                  <a16:creationId xmlns:a16="http://schemas.microsoft.com/office/drawing/2014/main" id="{DF7F5FB5-55B7-45F4-B2B3-43D78CB15AB4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Slide Title">
            <a:extLst>
              <a:ext uri="{FF2B5EF4-FFF2-40B4-BE49-F238E27FC236}">
                <a16:creationId xmlns:a16="http://schemas.microsoft.com/office/drawing/2014/main" id="{9DC2D429-AAC0-470C-8C42-DAF1BBE09F19}"/>
              </a:ext>
            </a:extLst>
          </p:cNvPr>
          <p:cNvSpPr txBox="1">
            <a:spLocks/>
          </p:cNvSpPr>
          <p:nvPr/>
        </p:nvSpPr>
        <p:spPr>
          <a:xfrm>
            <a:off x="245813" y="-160703"/>
            <a:ext cx="4013958" cy="759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ZA" sz="1200" dirty="0">
                <a:solidFill>
                  <a:schemeClr val="tx1"/>
                </a:solidFill>
                <a:latin typeface="+mj-lt"/>
              </a:rPr>
              <a:t>New Product Development Procedures </a:t>
            </a:r>
            <a:br>
              <a:rPr lang="en-ZA" sz="1200" dirty="0">
                <a:solidFill>
                  <a:schemeClr val="tx1"/>
                </a:solidFill>
                <a:latin typeface="+mj-lt"/>
              </a:rPr>
            </a:br>
            <a:r>
              <a:rPr lang="zh-TW" altLang="en-US" sz="12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</a:rPr>
              <a:t>新產品開發流程</a:t>
            </a:r>
            <a:endParaRPr lang="zh-CN" altLang="en-US" sz="1200" dirty="0">
              <a:solidFill>
                <a:schemeClr val="tx1"/>
              </a:solidFill>
              <a:latin typeface="+mj-lt"/>
              <a:ea typeface="KaiTi" panose="02010609060101010101" pitchFamily="49" charset="-122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221C40F9-8943-43CB-AD95-DC68C3F698CC}"/>
              </a:ext>
            </a:extLst>
          </p:cNvPr>
          <p:cNvSpPr/>
          <p:nvPr/>
        </p:nvSpPr>
        <p:spPr>
          <a:xfrm rot="8804862">
            <a:off x="1551722" y="1449519"/>
            <a:ext cx="195943" cy="1806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7735763C-47F1-4824-87BB-A82EBB9EB36B}"/>
              </a:ext>
            </a:extLst>
          </p:cNvPr>
          <p:cNvSpPr/>
          <p:nvPr/>
        </p:nvSpPr>
        <p:spPr>
          <a:xfrm rot="8804862">
            <a:off x="2129017" y="2239738"/>
            <a:ext cx="195943" cy="1806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9AF64A6-9C5C-4403-9232-1A7E622F8E41}"/>
              </a:ext>
            </a:extLst>
          </p:cNvPr>
          <p:cNvSpPr/>
          <p:nvPr/>
        </p:nvSpPr>
        <p:spPr>
          <a:xfrm rot="8804862">
            <a:off x="2784233" y="3145488"/>
            <a:ext cx="195943" cy="1806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51AA053A-F67E-4FC2-B690-510F1525BE26}"/>
              </a:ext>
            </a:extLst>
          </p:cNvPr>
          <p:cNvSpPr/>
          <p:nvPr/>
        </p:nvSpPr>
        <p:spPr>
          <a:xfrm rot="8804862">
            <a:off x="3401404" y="4003994"/>
            <a:ext cx="195943" cy="1806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77A311-1CD9-479F-0559-EB3449B936B9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44C704-E460-7276-94E0-20F853801A38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D2C25F7-224F-649F-8B4C-2441FEADD861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8" name="Google Shape;128;p26">
                <a:extLst>
                  <a:ext uri="{FF2B5EF4-FFF2-40B4-BE49-F238E27FC236}">
                    <a16:creationId xmlns:a16="http://schemas.microsoft.com/office/drawing/2014/main" id="{ADCF71DE-8E69-3B8D-23CB-5944CF9268A9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DA5812-A9E6-A356-9FD9-5E1F39847C69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3872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C479D693-6044-41BD-A7C7-4ACEF55287CB}"/>
              </a:ext>
            </a:extLst>
          </p:cNvPr>
          <p:cNvGrpSpPr/>
          <p:nvPr/>
        </p:nvGrpSpPr>
        <p:grpSpPr>
          <a:xfrm>
            <a:off x="-606" y="99587"/>
            <a:ext cx="2000856" cy="296878"/>
            <a:chOff x="-607" y="73390"/>
            <a:chExt cx="4034564" cy="568267"/>
          </a:xfrm>
        </p:grpSpPr>
        <p:sp>
          <p:nvSpPr>
            <p:cNvPr id="44" name="Google Shape;171;p29">
              <a:extLst>
                <a:ext uri="{FF2B5EF4-FFF2-40B4-BE49-F238E27FC236}">
                  <a16:creationId xmlns:a16="http://schemas.microsoft.com/office/drawing/2014/main" id="{5343F27F-C749-42DC-A374-F7A5FC3AEA9D}"/>
                </a:ext>
              </a:extLst>
            </p:cNvPr>
            <p:cNvSpPr/>
            <p:nvPr/>
          </p:nvSpPr>
          <p:spPr>
            <a:xfrm>
              <a:off x="259854" y="74616"/>
              <a:ext cx="3774103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71;p29">
              <a:extLst>
                <a:ext uri="{FF2B5EF4-FFF2-40B4-BE49-F238E27FC236}">
                  <a16:creationId xmlns:a16="http://schemas.microsoft.com/office/drawing/2014/main" id="{D3D16959-E823-43BF-86D6-708F49CDF507}"/>
                </a:ext>
              </a:extLst>
            </p:cNvPr>
            <p:cNvSpPr/>
            <p:nvPr/>
          </p:nvSpPr>
          <p:spPr>
            <a:xfrm>
              <a:off x="-607" y="73390"/>
              <a:ext cx="362100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652;p43">
            <a:extLst>
              <a:ext uri="{FF2B5EF4-FFF2-40B4-BE49-F238E27FC236}">
                <a16:creationId xmlns:a16="http://schemas.microsoft.com/office/drawing/2014/main" id="{3F8D11A2-2B5C-4FDA-B2A6-D2F8D3BE12C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9102" y="60694"/>
            <a:ext cx="2062264" cy="3226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dirty="0">
                <a:solidFill>
                  <a:schemeClr val="tx1"/>
                </a:solidFill>
                <a:latin typeface="+mj-lt"/>
              </a:rPr>
              <a:t>Customer base </a:t>
            </a:r>
            <a:r>
              <a:rPr lang="zh-CN" altLang="en-US" sz="12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客戶群</a:t>
            </a:r>
            <a:endParaRPr sz="12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FDFF78-9416-73BC-914F-3795145492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01" y="962483"/>
            <a:ext cx="7327600" cy="344135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B24E489-685F-F134-71CE-CB7A397C0B77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76A104-73D7-3CDA-A8C0-15D45308271C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3EC2B7C-B30D-3F18-F7A7-C22D43207BFE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7" name="Google Shape;128;p26">
                <a:extLst>
                  <a:ext uri="{FF2B5EF4-FFF2-40B4-BE49-F238E27FC236}">
                    <a16:creationId xmlns:a16="http://schemas.microsoft.com/office/drawing/2014/main" id="{47B0DD7F-9402-89C8-FF70-73E3D2284D2B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E29C2A-36A5-0486-B69D-EE1886D3F3C3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63707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>
            <a:extLst>
              <a:ext uri="{FF2B5EF4-FFF2-40B4-BE49-F238E27FC236}">
                <a16:creationId xmlns:a16="http://schemas.microsoft.com/office/drawing/2014/main" id="{243F994B-D248-416B-966C-AF198DADB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7859" y="3073462"/>
            <a:ext cx="2163282" cy="1501236"/>
          </a:xfrm>
          <a:prstGeom prst="parallelogram">
            <a:avLst>
              <a:gd name="adj" fmla="val 20698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DCA7A6A-09E7-4657-9E2C-F28B2CBE4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750" y="3073462"/>
            <a:ext cx="2276643" cy="1501235"/>
          </a:xfrm>
          <a:prstGeom prst="parallelogram">
            <a:avLst>
              <a:gd name="adj" fmla="val 22422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A person on the machine&#10;&#10;Description automatically generated">
            <a:extLst>
              <a:ext uri="{FF2B5EF4-FFF2-40B4-BE49-F238E27FC236}">
                <a16:creationId xmlns:a16="http://schemas.microsoft.com/office/drawing/2014/main" id="{608A7575-D3F9-43E3-B767-7260EDF1E1E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46" y="3073464"/>
            <a:ext cx="2662788" cy="1501233"/>
          </a:xfrm>
          <a:prstGeom prst="parallelogram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F2A5917A-CA0D-4888-9DD3-F76FD0F31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91" r="5991"/>
          <a:stretch/>
        </p:blipFill>
        <p:spPr bwMode="auto">
          <a:xfrm>
            <a:off x="6498025" y="3073461"/>
            <a:ext cx="2276643" cy="1501232"/>
          </a:xfrm>
          <a:prstGeom prst="parallelogram">
            <a:avLst>
              <a:gd name="adj" fmla="val 24369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00794F9-FF1C-41E9-94D2-3474F33ADE57}"/>
              </a:ext>
            </a:extLst>
          </p:cNvPr>
          <p:cNvGrpSpPr/>
          <p:nvPr/>
        </p:nvGrpSpPr>
        <p:grpSpPr>
          <a:xfrm>
            <a:off x="-605" y="73391"/>
            <a:ext cx="2666168" cy="349304"/>
            <a:chOff x="-607" y="73390"/>
            <a:chExt cx="4034564" cy="568267"/>
          </a:xfrm>
        </p:grpSpPr>
        <p:sp>
          <p:nvSpPr>
            <p:cNvPr id="23" name="Google Shape;171;p29">
              <a:extLst>
                <a:ext uri="{FF2B5EF4-FFF2-40B4-BE49-F238E27FC236}">
                  <a16:creationId xmlns:a16="http://schemas.microsoft.com/office/drawing/2014/main" id="{3CA15460-E856-4B96-B34D-A2B0770638C6}"/>
                </a:ext>
              </a:extLst>
            </p:cNvPr>
            <p:cNvSpPr/>
            <p:nvPr/>
          </p:nvSpPr>
          <p:spPr>
            <a:xfrm>
              <a:off x="259854" y="74616"/>
              <a:ext cx="3774103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1;p29">
              <a:extLst>
                <a:ext uri="{FF2B5EF4-FFF2-40B4-BE49-F238E27FC236}">
                  <a16:creationId xmlns:a16="http://schemas.microsoft.com/office/drawing/2014/main" id="{70E66179-F10A-4941-B43F-4E3B4A6A64CF}"/>
                </a:ext>
              </a:extLst>
            </p:cNvPr>
            <p:cNvSpPr/>
            <p:nvPr/>
          </p:nvSpPr>
          <p:spPr>
            <a:xfrm>
              <a:off x="-607" y="73390"/>
              <a:ext cx="362100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652;p43">
            <a:extLst>
              <a:ext uri="{FF2B5EF4-FFF2-40B4-BE49-F238E27FC236}">
                <a16:creationId xmlns:a16="http://schemas.microsoft.com/office/drawing/2014/main" id="{0ECCBE31-83E1-4175-B09E-0B5B4DEA27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97362" y="61231"/>
            <a:ext cx="2419959" cy="335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dirty="0">
                <a:solidFill>
                  <a:schemeClr val="tx1"/>
                </a:solidFill>
                <a:latin typeface="+mj-lt"/>
              </a:rPr>
              <a:t>R&amp;D capabilities </a:t>
            </a:r>
            <a:r>
              <a:rPr lang="zh-CN" altLang="en-US" sz="12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技術開發能力</a:t>
            </a:r>
            <a:endParaRPr sz="12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B9F3C95-AB4F-4F62-8C45-1201493B17D1}"/>
              </a:ext>
            </a:extLst>
          </p:cNvPr>
          <p:cNvSpPr txBox="1"/>
          <p:nvPr/>
        </p:nvSpPr>
        <p:spPr>
          <a:xfrm>
            <a:off x="2682281" y="4545806"/>
            <a:ext cx="1605047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Anechoic Chamber</a:t>
            </a:r>
            <a:endParaRPr lang="en-GB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20" name="文本框 18">
            <a:extLst>
              <a:ext uri="{FF2B5EF4-FFF2-40B4-BE49-F238E27FC236}">
                <a16:creationId xmlns:a16="http://schemas.microsoft.com/office/drawing/2014/main" id="{5F30E28E-049B-4267-AF9D-44A0C596D339}"/>
              </a:ext>
            </a:extLst>
          </p:cNvPr>
          <p:cNvSpPr txBox="1"/>
          <p:nvPr/>
        </p:nvSpPr>
        <p:spPr>
          <a:xfrm>
            <a:off x="185634" y="4549410"/>
            <a:ext cx="1938412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Quantum FaroArm</a:t>
            </a:r>
            <a:endParaRPr lang="en-GB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21" name="文本框 18">
            <a:extLst>
              <a:ext uri="{FF2B5EF4-FFF2-40B4-BE49-F238E27FC236}">
                <a16:creationId xmlns:a16="http://schemas.microsoft.com/office/drawing/2014/main" id="{04662804-2B04-4513-8182-21234824FD09}"/>
              </a:ext>
            </a:extLst>
          </p:cNvPr>
          <p:cNvSpPr txBox="1"/>
          <p:nvPr/>
        </p:nvSpPr>
        <p:spPr>
          <a:xfrm>
            <a:off x="6727416" y="4547594"/>
            <a:ext cx="1605047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Klippel</a:t>
            </a:r>
            <a:endParaRPr lang="en-GB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27" name="文本框 18">
            <a:extLst>
              <a:ext uri="{FF2B5EF4-FFF2-40B4-BE49-F238E27FC236}">
                <a16:creationId xmlns:a16="http://schemas.microsoft.com/office/drawing/2014/main" id="{C7C62E21-3A76-4792-932D-F67BD5685E6B}"/>
              </a:ext>
            </a:extLst>
          </p:cNvPr>
          <p:cNvSpPr txBox="1"/>
          <p:nvPr/>
        </p:nvSpPr>
        <p:spPr>
          <a:xfrm>
            <a:off x="4680653" y="4524427"/>
            <a:ext cx="1605047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Power test</a:t>
            </a:r>
            <a:endParaRPr lang="en-GB" sz="1200" dirty="0">
              <a:latin typeface="+mj-lt"/>
              <a:cs typeface="Andalus" panose="02020603050405020304" pitchFamily="18" charset="-78"/>
            </a:endParaRPr>
          </a:p>
        </p:txBody>
      </p:sp>
      <p:pic>
        <p:nvPicPr>
          <p:cNvPr id="1026" name="Picture 2" descr="AutoDesk AutoCAD Logo Vector (SVG, PDF, Ai, EPS, CDR) Free Download -  Logowik.com">
            <a:extLst>
              <a:ext uri="{FF2B5EF4-FFF2-40B4-BE49-F238E27FC236}">
                <a16:creationId xmlns:a16="http://schemas.microsoft.com/office/drawing/2014/main" id="{337BAAEA-4511-4360-840C-427B68F4B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26799" y="1609618"/>
            <a:ext cx="1604006" cy="40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sten, Inc.">
            <a:extLst>
              <a:ext uri="{FF2B5EF4-FFF2-40B4-BE49-F238E27FC236}">
                <a16:creationId xmlns:a16="http://schemas.microsoft.com/office/drawing/2014/main" id="{48CAEDE3-B617-4AB5-BAE7-13588CCAF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6897" y="1586380"/>
            <a:ext cx="1767210" cy="53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ademarks and Logos">
            <a:extLst>
              <a:ext uri="{FF2B5EF4-FFF2-40B4-BE49-F238E27FC236}">
                <a16:creationId xmlns:a16="http://schemas.microsoft.com/office/drawing/2014/main" id="{8F57CC7C-A0CD-4B17-8493-A53FD13A8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156" y="697751"/>
            <a:ext cx="1019707" cy="63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utoriales- | Solidworks, Bad logos, Pro engineer">
            <a:extLst>
              <a:ext uri="{FF2B5EF4-FFF2-40B4-BE49-F238E27FC236}">
                <a16:creationId xmlns:a16="http://schemas.microsoft.com/office/drawing/2014/main" id="{310055C3-A5EF-4D1A-820B-4239A0EBD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1550" y="2239548"/>
            <a:ext cx="1616956" cy="6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C3CC175-9EA5-41E8-91C8-075776D6E4A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152" y="782756"/>
            <a:ext cx="1546239" cy="634354"/>
          </a:xfrm>
          <a:prstGeom prst="rect">
            <a:avLst/>
          </a:prstGeom>
        </p:spPr>
      </p:pic>
      <p:pic>
        <p:nvPicPr>
          <p:cNvPr id="1040" name="Picture 16" descr="BassBox Pro Loudspeaker Design Software">
            <a:extLst>
              <a:ext uri="{FF2B5EF4-FFF2-40B4-BE49-F238E27FC236}">
                <a16:creationId xmlns:a16="http://schemas.microsoft.com/office/drawing/2014/main" id="{283BEFFA-FE1E-4D29-9BC1-41C3DD44B3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777" y="795692"/>
            <a:ext cx="1463033" cy="53615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Gemini Sound">
            <a:extLst>
              <a:ext uri="{FF2B5EF4-FFF2-40B4-BE49-F238E27FC236}">
                <a16:creationId xmlns:a16="http://schemas.microsoft.com/office/drawing/2014/main" id="{C34C08D2-B4BC-4EE0-B0B7-3ED6054F3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9864" y="2292728"/>
            <a:ext cx="133350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FARO® Launches All-New Quantum Max FaroArm with Multiple Laser Line Probes">
            <a:extLst>
              <a:ext uri="{FF2B5EF4-FFF2-40B4-BE49-F238E27FC236}">
                <a16:creationId xmlns:a16="http://schemas.microsoft.com/office/drawing/2014/main" id="{967045C8-1276-4F58-B721-668637130E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0925" y="2451691"/>
            <a:ext cx="1100751" cy="32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7021DC-D214-04C9-D943-5C5E7FBAF561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21" y="1532559"/>
            <a:ext cx="1835658" cy="6308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ED5A2D-30FA-0677-58DB-ED72D82AE1C2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587" y="2355289"/>
            <a:ext cx="1302732" cy="52706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4F915DA-A80A-7A3F-0A20-2099BEF47FDF}"/>
              </a:ext>
            </a:extLst>
          </p:cNvPr>
          <p:cNvGrpSpPr/>
          <p:nvPr/>
        </p:nvGrpSpPr>
        <p:grpSpPr>
          <a:xfrm>
            <a:off x="4882189" y="848342"/>
            <a:ext cx="1601411" cy="456997"/>
            <a:chOff x="2423907" y="1040499"/>
            <a:chExt cx="1624121" cy="46347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4DD29AC-3E87-4296-B5E7-605795DA95A0}"/>
                </a:ext>
              </a:extLst>
            </p:cNvPr>
            <p:cNvSpPr txBox="1"/>
            <p:nvPr/>
          </p:nvSpPr>
          <p:spPr>
            <a:xfrm>
              <a:off x="2921068" y="1121373"/>
              <a:ext cx="1126960" cy="2809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accent4">
                      <a:lumMod val="75000"/>
                    </a:schemeClr>
                  </a:solidFill>
                </a:rPr>
                <a:t>FINEMotor</a:t>
              </a:r>
              <a:r>
                <a:rPr lang="en-US" altLang="zh-CN" sz="1200" b="1" baseline="30000" dirty="0">
                  <a:solidFill>
                    <a:schemeClr val="accent4">
                      <a:lumMod val="75000"/>
                    </a:schemeClr>
                  </a:solidFill>
                </a:rPr>
                <a:t>TM</a:t>
              </a:r>
              <a:endParaRPr lang="en-US" sz="1200" b="1" baseline="300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29" name="Picture 2" descr="fine-motor">
              <a:extLst>
                <a:ext uri="{FF2B5EF4-FFF2-40B4-BE49-F238E27FC236}">
                  <a16:creationId xmlns:a16="http://schemas.microsoft.com/office/drawing/2014/main" id="{43D37A18-90EA-08DE-C18C-059011A4D3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423907" y="1040499"/>
              <a:ext cx="511449" cy="463478"/>
            </a:xfrm>
            <a:prstGeom prst="roundRect">
              <a:avLst>
                <a:gd name="adj" fmla="val 1315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0BC8EF0-16A6-FABD-FA39-314209906BEB}"/>
              </a:ext>
            </a:extLst>
          </p:cNvPr>
          <p:cNvGrpSpPr/>
          <p:nvPr/>
        </p:nvGrpSpPr>
        <p:grpSpPr>
          <a:xfrm>
            <a:off x="4883425" y="1552199"/>
            <a:ext cx="1540371" cy="448876"/>
            <a:chOff x="2425147" y="1790740"/>
            <a:chExt cx="1540371" cy="44887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2B36B3-D4E0-4E22-BAA6-88649B9BBAC2}"/>
                </a:ext>
              </a:extLst>
            </p:cNvPr>
            <p:cNvSpPr txBox="1"/>
            <p:nvPr/>
          </p:nvSpPr>
          <p:spPr>
            <a:xfrm>
              <a:off x="2897597" y="1895608"/>
              <a:ext cx="10679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accent4">
                      <a:lumMod val="75000"/>
                    </a:schemeClr>
                  </a:solidFill>
                </a:rPr>
                <a:t>FINECone</a:t>
              </a:r>
              <a:r>
                <a:rPr lang="en-US" altLang="zh-CN" sz="1200" b="1" baseline="30000" dirty="0">
                  <a:solidFill>
                    <a:schemeClr val="accent4">
                      <a:lumMod val="75000"/>
                    </a:schemeClr>
                  </a:solidFill>
                </a:rPr>
                <a:t>TM</a:t>
              </a:r>
              <a:endParaRPr lang="en-US" sz="1200" b="1" baseline="300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31" name="Picture 6" descr="fine-cone">
              <a:extLst>
                <a:ext uri="{FF2B5EF4-FFF2-40B4-BE49-F238E27FC236}">
                  <a16:creationId xmlns:a16="http://schemas.microsoft.com/office/drawing/2014/main" id="{39C807DE-5ABF-A05D-603C-B685EE3051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425147" y="1790740"/>
              <a:ext cx="503583" cy="448876"/>
            </a:xfrm>
            <a:prstGeom prst="roundRect">
              <a:avLst>
                <a:gd name="adj" fmla="val 1291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68B7C1A-2C81-9E1B-8F8C-BE21DD37E33B}"/>
              </a:ext>
            </a:extLst>
          </p:cNvPr>
          <p:cNvGrpSpPr/>
          <p:nvPr/>
        </p:nvGrpSpPr>
        <p:grpSpPr>
          <a:xfrm>
            <a:off x="4884531" y="2285999"/>
            <a:ext cx="2044933" cy="451554"/>
            <a:chOff x="2426251" y="2292627"/>
            <a:chExt cx="2044933" cy="451554"/>
          </a:xfrm>
        </p:grpSpPr>
        <p:pic>
          <p:nvPicPr>
            <p:cNvPr id="30" name="Picture 4" descr="FINEsuspension Logo w edge L">
              <a:extLst>
                <a:ext uri="{FF2B5EF4-FFF2-40B4-BE49-F238E27FC236}">
                  <a16:creationId xmlns:a16="http://schemas.microsoft.com/office/drawing/2014/main" id="{81AFEAA6-F20F-FDAC-040E-16E733706F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426251" y="2292627"/>
              <a:ext cx="509105" cy="451554"/>
            </a:xfrm>
            <a:prstGeom prst="roundRect">
              <a:avLst>
                <a:gd name="adj" fmla="val 14314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875ADAF-24B0-D782-2AB4-B7A1A6DB69EA}"/>
                </a:ext>
              </a:extLst>
            </p:cNvPr>
            <p:cNvSpPr txBox="1"/>
            <p:nvPr/>
          </p:nvSpPr>
          <p:spPr>
            <a:xfrm>
              <a:off x="2914348" y="2386391"/>
              <a:ext cx="15568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accent4">
                      <a:lumMod val="75000"/>
                    </a:schemeClr>
                  </a:solidFill>
                </a:rPr>
                <a:t>FINESuspension</a:t>
              </a:r>
              <a:r>
                <a:rPr lang="en-US" altLang="zh-CN" sz="1200" b="1" baseline="30000" dirty="0">
                  <a:solidFill>
                    <a:schemeClr val="accent4">
                      <a:lumMod val="75000"/>
                    </a:schemeClr>
                  </a:solidFill>
                </a:rPr>
                <a:t>TM</a:t>
              </a:r>
              <a:endParaRPr lang="en-US" sz="1200" b="1" baseline="300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2FE25D0-3E0F-2D49-5967-9BA032F41691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FDEF9A9-80C8-E192-941D-BF8F478E1815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51F0493-326C-D06F-18B7-8FB509D2156D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8" name="Google Shape;128;p26">
                <a:extLst>
                  <a:ext uri="{FF2B5EF4-FFF2-40B4-BE49-F238E27FC236}">
                    <a16:creationId xmlns:a16="http://schemas.microsoft.com/office/drawing/2014/main" id="{16A276DE-3A18-9D41-1BAF-CCDA3998A12F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7D9454A-F241-47F7-F863-D47182ED3ED3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1116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1DD18-5575-AA1C-5C7C-1FCF5A034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741DE1A-F8DF-141E-2671-02C01241BB16}"/>
              </a:ext>
            </a:extLst>
          </p:cNvPr>
          <p:cNvGrpSpPr/>
          <p:nvPr/>
        </p:nvGrpSpPr>
        <p:grpSpPr>
          <a:xfrm>
            <a:off x="-605" y="73391"/>
            <a:ext cx="2666168" cy="349304"/>
            <a:chOff x="-607" y="73390"/>
            <a:chExt cx="4034564" cy="568267"/>
          </a:xfrm>
        </p:grpSpPr>
        <p:sp>
          <p:nvSpPr>
            <p:cNvPr id="23" name="Google Shape;171;p29">
              <a:extLst>
                <a:ext uri="{FF2B5EF4-FFF2-40B4-BE49-F238E27FC236}">
                  <a16:creationId xmlns:a16="http://schemas.microsoft.com/office/drawing/2014/main" id="{5F70DB66-0AAC-A36A-701B-322073D40696}"/>
                </a:ext>
              </a:extLst>
            </p:cNvPr>
            <p:cNvSpPr/>
            <p:nvPr/>
          </p:nvSpPr>
          <p:spPr>
            <a:xfrm>
              <a:off x="259854" y="74616"/>
              <a:ext cx="3774103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1;p29">
              <a:extLst>
                <a:ext uri="{FF2B5EF4-FFF2-40B4-BE49-F238E27FC236}">
                  <a16:creationId xmlns:a16="http://schemas.microsoft.com/office/drawing/2014/main" id="{ED4C0F4B-38C4-049D-D62B-6319947E81C1}"/>
                </a:ext>
              </a:extLst>
            </p:cNvPr>
            <p:cNvSpPr/>
            <p:nvPr/>
          </p:nvSpPr>
          <p:spPr>
            <a:xfrm>
              <a:off x="-607" y="73390"/>
              <a:ext cx="362100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652;p43">
            <a:extLst>
              <a:ext uri="{FF2B5EF4-FFF2-40B4-BE49-F238E27FC236}">
                <a16:creationId xmlns:a16="http://schemas.microsoft.com/office/drawing/2014/main" id="{8BAC5923-CCF0-A55B-89B6-404C1EC943C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97362" y="61231"/>
            <a:ext cx="2419959" cy="335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dirty="0">
                <a:solidFill>
                  <a:schemeClr val="tx1"/>
                </a:solidFill>
                <a:latin typeface="+mj-lt"/>
              </a:rPr>
              <a:t>R&amp;D capabilities </a:t>
            </a:r>
            <a:r>
              <a:rPr lang="zh-CN" altLang="en-US" sz="12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技術開發能力</a:t>
            </a:r>
            <a:endParaRPr sz="12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20" name="文本框 18">
            <a:extLst>
              <a:ext uri="{FF2B5EF4-FFF2-40B4-BE49-F238E27FC236}">
                <a16:creationId xmlns:a16="http://schemas.microsoft.com/office/drawing/2014/main" id="{458587E6-D7DD-09EE-90F0-08EAA02D3714}"/>
              </a:ext>
            </a:extLst>
          </p:cNvPr>
          <p:cNvSpPr txBox="1"/>
          <p:nvPr/>
        </p:nvSpPr>
        <p:spPr>
          <a:xfrm>
            <a:off x="1756017" y="536713"/>
            <a:ext cx="3544852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Quantum FaroArm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P</a:t>
            </a:r>
            <a:r>
              <a:rPr lang="en-MY" sz="1200" dirty="0"/>
              <a:t>ortable coordinate measuring machine (PCMM)</a:t>
            </a:r>
            <a:endParaRPr lang="en-GB" sz="1200" dirty="0">
              <a:latin typeface="+mj-lt"/>
              <a:cs typeface="Andalus" panose="02020603050405020304" pitchFamily="18" charset="-7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437D80-E5C7-DAF8-C361-07534915FB9B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9A2F9A-6146-1DD9-6F40-B633514D2D60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A6C49F9-9496-EFD4-011E-BE3CAF12848D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8" name="Google Shape;128;p26">
                <a:extLst>
                  <a:ext uri="{FF2B5EF4-FFF2-40B4-BE49-F238E27FC236}">
                    <a16:creationId xmlns:a16="http://schemas.microsoft.com/office/drawing/2014/main" id="{3E51A0D0-BDBA-7B4F-5A4F-796C6781F574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1CDD2EE-1465-2B58-A08A-D0CC184FCB4D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43D4E14-C146-8314-412E-BF80868B50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45" y="1186666"/>
            <a:ext cx="1967808" cy="349135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A6931CF-7502-6192-5C98-2473D961AA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8700" y="2968487"/>
            <a:ext cx="3042655" cy="1716156"/>
          </a:xfrm>
          <a:prstGeom prst="rect">
            <a:avLst/>
          </a:prstGeom>
        </p:spPr>
      </p:pic>
      <p:pic>
        <p:nvPicPr>
          <p:cNvPr id="37" name="Picture 36" descr="Attachment.png">
            <a:extLst>
              <a:ext uri="{FF2B5EF4-FFF2-40B4-BE49-F238E27FC236}">
                <a16:creationId xmlns:a16="http://schemas.microsoft.com/office/drawing/2014/main" id="{E50D6D76-DF81-CC57-A1CB-0C0A74CAB6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694" y="2934550"/>
            <a:ext cx="3450863" cy="172543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5B1786D-1DCB-950D-F09E-F25B56105A8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8833" y="1186070"/>
            <a:ext cx="3030906" cy="1709530"/>
          </a:xfrm>
          <a:prstGeom prst="rect">
            <a:avLst/>
          </a:prstGeom>
        </p:spPr>
      </p:pic>
      <p:pic>
        <p:nvPicPr>
          <p:cNvPr id="41" name="Picture 40" descr="faro-logo-Faro-arm - plastitel.com">
            <a:extLst>
              <a:ext uri="{FF2B5EF4-FFF2-40B4-BE49-F238E27FC236}">
                <a16:creationId xmlns:a16="http://schemas.microsoft.com/office/drawing/2014/main" id="{A11E1AEE-0CF9-6F54-1615-869F0DE5FD4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419" y="641151"/>
            <a:ext cx="1552989" cy="418309"/>
          </a:xfrm>
          <a:prstGeom prst="rect">
            <a:avLst/>
          </a:prstGeom>
        </p:spPr>
      </p:pic>
      <p:pic>
        <p:nvPicPr>
          <p:cNvPr id="42" name="Picture 41" descr="Attachment.png">
            <a:extLst>
              <a:ext uri="{FF2B5EF4-FFF2-40B4-BE49-F238E27FC236}">
                <a16:creationId xmlns:a16="http://schemas.microsoft.com/office/drawing/2014/main" id="{0DC66E1A-E9C4-2308-8CE6-AB75084195B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355" y="1139689"/>
            <a:ext cx="3419060" cy="170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7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50E63B5-74DA-FD8A-F4CB-DDD826119981}"/>
              </a:ext>
            </a:extLst>
          </p:cNvPr>
          <p:cNvGrpSpPr/>
          <p:nvPr/>
        </p:nvGrpSpPr>
        <p:grpSpPr>
          <a:xfrm>
            <a:off x="0" y="98791"/>
            <a:ext cx="2082800" cy="307610"/>
            <a:chOff x="-607" y="73390"/>
            <a:chExt cx="2184115" cy="568267"/>
          </a:xfrm>
        </p:grpSpPr>
        <p:sp>
          <p:nvSpPr>
            <p:cNvPr id="31" name="Google Shape;171;p29">
              <a:extLst>
                <a:ext uri="{FF2B5EF4-FFF2-40B4-BE49-F238E27FC236}">
                  <a16:creationId xmlns:a16="http://schemas.microsoft.com/office/drawing/2014/main" id="{236B0487-900D-96B7-FFF4-8589A9FE55D5}"/>
                </a:ext>
              </a:extLst>
            </p:cNvPr>
            <p:cNvSpPr/>
            <p:nvPr/>
          </p:nvSpPr>
          <p:spPr>
            <a:xfrm>
              <a:off x="172767" y="74617"/>
              <a:ext cx="2010741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" name="Google Shape;171;p29">
              <a:extLst>
                <a:ext uri="{FF2B5EF4-FFF2-40B4-BE49-F238E27FC236}">
                  <a16:creationId xmlns:a16="http://schemas.microsoft.com/office/drawing/2014/main" id="{4225155F-ABF2-074B-B8B1-12C9961D6AE4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grpSp>
        <p:nvGrpSpPr>
          <p:cNvPr id="14" name="Timeline" title="Timeline">
            <a:extLst>
              <a:ext uri="{FF2B5EF4-FFF2-40B4-BE49-F238E27FC236}">
                <a16:creationId xmlns:a16="http://schemas.microsoft.com/office/drawing/2014/main" id="{2293A239-C3C0-406B-A6DC-32FAE6832C82}"/>
              </a:ext>
            </a:extLst>
          </p:cNvPr>
          <p:cNvGrpSpPr/>
          <p:nvPr/>
        </p:nvGrpSpPr>
        <p:grpSpPr>
          <a:xfrm>
            <a:off x="130534" y="2791852"/>
            <a:ext cx="8368440" cy="399935"/>
            <a:chOff x="267828" y="5519804"/>
            <a:chExt cx="11157920" cy="533247"/>
          </a:xfrm>
        </p:grpSpPr>
        <p:grpSp>
          <p:nvGrpSpPr>
            <p:cNvPr id="12" name="Group 11" title="Timeline">
              <a:extLst>
                <a:ext uri="{FF2B5EF4-FFF2-40B4-BE49-F238E27FC236}">
                  <a16:creationId xmlns:a16="http://schemas.microsoft.com/office/drawing/2014/main" id="{AE365AE6-FB72-4992-B49A-329155F31934}"/>
                </a:ext>
              </a:extLst>
            </p:cNvPr>
            <p:cNvGrpSpPr/>
            <p:nvPr/>
          </p:nvGrpSpPr>
          <p:grpSpPr>
            <a:xfrm>
              <a:off x="418011" y="5519804"/>
              <a:ext cx="11007737" cy="165471"/>
              <a:chOff x="418011" y="3346265"/>
              <a:chExt cx="11007737" cy="165471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D8436AB7-777F-4E2A-9443-A66E25822F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011" y="3429000"/>
                <a:ext cx="11007737" cy="0"/>
              </a:xfrm>
              <a:prstGeom prst="straightConnector1">
                <a:avLst/>
              </a:prstGeom>
              <a:ln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190EE01-B30F-4CAC-8C6A-FD17EDED6E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5064" y="3346265"/>
                <a:ext cx="0" cy="165471"/>
              </a:xfrm>
              <a:prstGeom prst="line">
                <a:avLst/>
              </a:prstGeom>
              <a:ln w="1587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 title="Timeline Text">
              <a:extLst>
                <a:ext uri="{FF2B5EF4-FFF2-40B4-BE49-F238E27FC236}">
                  <a16:creationId xmlns:a16="http://schemas.microsoft.com/office/drawing/2014/main" id="{8C25915F-0EC0-4154-8B06-E2B081847707}"/>
                </a:ext>
              </a:extLst>
            </p:cNvPr>
            <p:cNvGrpSpPr/>
            <p:nvPr/>
          </p:nvGrpSpPr>
          <p:grpSpPr>
            <a:xfrm>
              <a:off x="267828" y="5800448"/>
              <a:ext cx="1084153" cy="252603"/>
              <a:chOff x="267828" y="5800448"/>
              <a:chExt cx="1084153" cy="252603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E8CE979-A9B5-418A-BC22-CF6E42776816}"/>
                  </a:ext>
                </a:extLst>
              </p:cNvPr>
              <p:cNvSpPr txBox="1"/>
              <p:nvPr/>
            </p:nvSpPr>
            <p:spPr>
              <a:xfrm>
                <a:off x="782971" y="5817314"/>
                <a:ext cx="569010" cy="2357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endParaRPr lang="en-ZA" sz="750" dirty="0">
                  <a:solidFill>
                    <a:schemeClr val="bg1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2BD778E6-D334-4389-B4C0-6C793B6E1E82}"/>
                  </a:ext>
                </a:extLst>
              </p:cNvPr>
              <p:cNvSpPr txBox="1"/>
              <p:nvPr/>
            </p:nvSpPr>
            <p:spPr>
              <a:xfrm>
                <a:off x="267828" y="5800448"/>
                <a:ext cx="569012" cy="2357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ZA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1966</a:t>
                </a:r>
              </a:p>
            </p:txBody>
          </p:sp>
        </p:grpSp>
      </p:grpSp>
      <p:grpSp>
        <p:nvGrpSpPr>
          <p:cNvPr id="16" name="Milestone 1" title="Milestone 1">
            <a:extLst>
              <a:ext uri="{FF2B5EF4-FFF2-40B4-BE49-F238E27FC236}">
                <a16:creationId xmlns:a16="http://schemas.microsoft.com/office/drawing/2014/main" id="{5986526B-4004-4437-80A5-731803EA26FF}"/>
              </a:ext>
            </a:extLst>
          </p:cNvPr>
          <p:cNvGrpSpPr/>
          <p:nvPr/>
        </p:nvGrpSpPr>
        <p:grpSpPr>
          <a:xfrm>
            <a:off x="157055" y="1648063"/>
            <a:ext cx="1139262" cy="1082879"/>
            <a:chOff x="820839" y="3995737"/>
            <a:chExt cx="1519016" cy="1443839"/>
          </a:xfrm>
        </p:grpSpPr>
        <p:sp>
          <p:nvSpPr>
            <p:cNvPr id="2" name="Arrow: Down 1" title="Milestone Arrow">
              <a:extLst>
                <a:ext uri="{FF2B5EF4-FFF2-40B4-BE49-F238E27FC236}">
                  <a16:creationId xmlns:a16="http://schemas.microsoft.com/office/drawing/2014/main" id="{EF2BC525-2854-422B-845A-7B95FE2796BD}"/>
                </a:ext>
              </a:extLst>
            </p:cNvPr>
            <p:cNvSpPr/>
            <p:nvPr/>
          </p:nvSpPr>
          <p:spPr>
            <a:xfrm>
              <a:off x="832348" y="4743197"/>
              <a:ext cx="470255" cy="696379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  <p:grpSp>
          <p:nvGrpSpPr>
            <p:cNvPr id="5" name="Group 4" title="Milestone Text">
              <a:extLst>
                <a:ext uri="{FF2B5EF4-FFF2-40B4-BE49-F238E27FC236}">
                  <a16:creationId xmlns:a16="http://schemas.microsoft.com/office/drawing/2014/main" id="{115A178B-57C4-4B9D-B684-21A92431913E}"/>
                </a:ext>
              </a:extLst>
            </p:cNvPr>
            <p:cNvGrpSpPr/>
            <p:nvPr/>
          </p:nvGrpSpPr>
          <p:grpSpPr>
            <a:xfrm>
              <a:off x="820839" y="3995737"/>
              <a:ext cx="1519016" cy="627203"/>
              <a:chOff x="1499382" y="4115301"/>
              <a:chExt cx="1519016" cy="627203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6E28C73-4CCB-4BDB-82CA-BEE3A58D33D9}"/>
                  </a:ext>
                </a:extLst>
              </p:cNvPr>
              <p:cNvSpPr txBox="1"/>
              <p:nvPr/>
            </p:nvSpPr>
            <p:spPr>
              <a:xfrm>
                <a:off x="1512831" y="4332133"/>
                <a:ext cx="1505567" cy="4103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ZA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Kaohsiung, Taiwan</a:t>
                </a:r>
              </a:p>
              <a:p>
                <a:r>
                  <a:rPr lang="zh-TW" altLang="en-US" sz="1000" dirty="0">
                    <a:solidFill>
                      <a:schemeClr val="tx1"/>
                    </a:solidFill>
                    <a:latin typeface="+mj-lt"/>
                    <a:ea typeface="KaiTi" panose="02010609060101010101" pitchFamily="49" charset="-122"/>
                    <a:cs typeface="Andalus"/>
                    <a:sym typeface="Arial" panose="020B0604020202020204" pitchFamily="34" charset="0"/>
                  </a:rPr>
                  <a:t>臺灣</a:t>
                </a:r>
                <a:r>
                  <a:rPr lang="zh-CN" altLang="en-US" sz="1000" dirty="0">
                    <a:solidFill>
                      <a:schemeClr val="tx1"/>
                    </a:solidFill>
                    <a:latin typeface="+mj-lt"/>
                    <a:ea typeface="KaiTi" panose="02010609060101010101" pitchFamily="49" charset="-122"/>
                    <a:cs typeface="Andalus"/>
                    <a:sym typeface="Arial" panose="020B0604020202020204" pitchFamily="34" charset="0"/>
                  </a:rPr>
                  <a:t>高雄</a:t>
                </a:r>
                <a:endParaRPr lang="en-ZA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KaiTi" panose="02010609060101010101" pitchFamily="49" charset="-122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DD2C9D1-5E8D-4ED2-989C-330D6753B965}"/>
                  </a:ext>
                </a:extLst>
              </p:cNvPr>
              <p:cNvSpPr txBox="1"/>
              <p:nvPr/>
            </p:nvSpPr>
            <p:spPr>
              <a:xfrm>
                <a:off x="1499382" y="4115301"/>
                <a:ext cx="1294783" cy="2257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Founded </a:t>
                </a:r>
                <a:r>
                  <a:rPr lang="zh-TW" altLang="en-US" sz="1100" b="1" dirty="0">
                    <a:solidFill>
                      <a:schemeClr val="tx1"/>
                    </a:solidFill>
                    <a:latin typeface="+mj-lt"/>
                    <a:ea typeface="KaiTi" panose="02010609060101010101" pitchFamily="49" charset="-122"/>
                    <a:cs typeface="Andalus"/>
                    <a:sym typeface="Arial" panose="020B0604020202020204" pitchFamily="34" charset="0"/>
                  </a:rPr>
                  <a:t>成立</a:t>
                </a:r>
                <a:endParaRPr lang="en-ZA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KaiTi" panose="02010609060101010101" pitchFamily="49" charset="-122"/>
                </a:endParaRPr>
              </a:p>
            </p:txBody>
          </p:sp>
        </p:grp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0E678EBB-1EC5-409E-ABA8-95F6273AB089}"/>
              </a:ext>
            </a:extLst>
          </p:cNvPr>
          <p:cNvGrpSpPr/>
          <p:nvPr/>
        </p:nvGrpSpPr>
        <p:grpSpPr>
          <a:xfrm>
            <a:off x="228805" y="2284627"/>
            <a:ext cx="221157" cy="221157"/>
            <a:chOff x="2710353" y="2142587"/>
            <a:chExt cx="221157" cy="221157"/>
          </a:xfrm>
        </p:grpSpPr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D5A57B0-E76B-45DA-A4A1-4A24E256EF7F}"/>
                </a:ext>
              </a:extLst>
            </p:cNvPr>
            <p:cNvSpPr/>
            <p:nvPr/>
          </p:nvSpPr>
          <p:spPr>
            <a:xfrm>
              <a:off x="2710353" y="2142587"/>
              <a:ext cx="221157" cy="22115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16" name="Google Shape;3978;p59">
              <a:extLst>
                <a:ext uri="{FF2B5EF4-FFF2-40B4-BE49-F238E27FC236}">
                  <a16:creationId xmlns:a16="http://schemas.microsoft.com/office/drawing/2014/main" id="{FB040D26-5897-495D-886D-9FBD0A8C763F}"/>
                </a:ext>
              </a:extLst>
            </p:cNvPr>
            <p:cNvSpPr/>
            <p:nvPr/>
          </p:nvSpPr>
          <p:spPr>
            <a:xfrm>
              <a:off x="2774519" y="2178723"/>
              <a:ext cx="104333" cy="133290"/>
            </a:xfrm>
            <a:custGeom>
              <a:avLst/>
              <a:gdLst/>
              <a:ahLst/>
              <a:cxnLst/>
              <a:rect l="l" t="t" r="r" b="b"/>
              <a:pathLst>
                <a:path w="7240" h="11467" extrusionOk="0">
                  <a:moveTo>
                    <a:pt x="1048" y="346"/>
                  </a:moveTo>
                  <a:cubicBezTo>
                    <a:pt x="1156" y="346"/>
                    <a:pt x="1239" y="441"/>
                    <a:pt x="1239" y="537"/>
                  </a:cubicBezTo>
                  <a:cubicBezTo>
                    <a:pt x="1239" y="644"/>
                    <a:pt x="1156" y="727"/>
                    <a:pt x="1048" y="727"/>
                  </a:cubicBezTo>
                  <a:cubicBezTo>
                    <a:pt x="941" y="727"/>
                    <a:pt x="858" y="644"/>
                    <a:pt x="858" y="537"/>
                  </a:cubicBezTo>
                  <a:cubicBezTo>
                    <a:pt x="858" y="429"/>
                    <a:pt x="941" y="346"/>
                    <a:pt x="1048" y="346"/>
                  </a:cubicBezTo>
                  <a:close/>
                  <a:moveTo>
                    <a:pt x="3549" y="1203"/>
                  </a:moveTo>
                  <a:lnTo>
                    <a:pt x="3906" y="1453"/>
                  </a:lnTo>
                  <a:lnTo>
                    <a:pt x="3549" y="1453"/>
                  </a:lnTo>
                  <a:lnTo>
                    <a:pt x="3549" y="1203"/>
                  </a:lnTo>
                  <a:close/>
                  <a:moveTo>
                    <a:pt x="6883" y="1060"/>
                  </a:moveTo>
                  <a:lnTo>
                    <a:pt x="6883" y="1072"/>
                  </a:lnTo>
                  <a:lnTo>
                    <a:pt x="6097" y="2799"/>
                  </a:lnTo>
                  <a:cubicBezTo>
                    <a:pt x="6085" y="2846"/>
                    <a:pt x="6085" y="2894"/>
                    <a:pt x="6097" y="2942"/>
                  </a:cubicBezTo>
                  <a:lnTo>
                    <a:pt x="6883" y="4680"/>
                  </a:lnTo>
                  <a:lnTo>
                    <a:pt x="4620" y="4680"/>
                  </a:lnTo>
                  <a:lnTo>
                    <a:pt x="4620" y="1608"/>
                  </a:lnTo>
                  <a:cubicBezTo>
                    <a:pt x="4620" y="1549"/>
                    <a:pt x="4597" y="1501"/>
                    <a:pt x="4549" y="1477"/>
                  </a:cubicBezTo>
                  <a:lnTo>
                    <a:pt x="3942" y="1060"/>
                  </a:lnTo>
                  <a:close/>
                  <a:moveTo>
                    <a:pt x="6883" y="4680"/>
                  </a:moveTo>
                  <a:cubicBezTo>
                    <a:pt x="6883" y="4686"/>
                    <a:pt x="6880" y="4689"/>
                    <a:pt x="6878" y="4689"/>
                  </a:cubicBezTo>
                  <a:cubicBezTo>
                    <a:pt x="6877" y="4689"/>
                    <a:pt x="6877" y="4686"/>
                    <a:pt x="6883" y="4680"/>
                  </a:cubicBezTo>
                  <a:close/>
                  <a:moveTo>
                    <a:pt x="4299" y="1787"/>
                  </a:moveTo>
                  <a:lnTo>
                    <a:pt x="4299" y="5394"/>
                  </a:lnTo>
                  <a:lnTo>
                    <a:pt x="1941" y="5406"/>
                  </a:lnTo>
                  <a:lnTo>
                    <a:pt x="1941" y="2692"/>
                  </a:lnTo>
                  <a:cubicBezTo>
                    <a:pt x="1941" y="2608"/>
                    <a:pt x="1870" y="2537"/>
                    <a:pt x="1787" y="2537"/>
                  </a:cubicBezTo>
                  <a:cubicBezTo>
                    <a:pt x="1691" y="2537"/>
                    <a:pt x="1620" y="2608"/>
                    <a:pt x="1620" y="2692"/>
                  </a:cubicBezTo>
                  <a:lnTo>
                    <a:pt x="1620" y="5406"/>
                  </a:lnTo>
                  <a:lnTo>
                    <a:pt x="1227" y="5406"/>
                  </a:lnTo>
                  <a:lnTo>
                    <a:pt x="1227" y="1787"/>
                  </a:lnTo>
                  <a:lnTo>
                    <a:pt x="1620" y="1787"/>
                  </a:lnTo>
                  <a:lnTo>
                    <a:pt x="1620" y="1989"/>
                  </a:lnTo>
                  <a:cubicBezTo>
                    <a:pt x="1620" y="2072"/>
                    <a:pt x="1691" y="2144"/>
                    <a:pt x="1787" y="2144"/>
                  </a:cubicBezTo>
                  <a:cubicBezTo>
                    <a:pt x="1870" y="2144"/>
                    <a:pt x="1941" y="2072"/>
                    <a:pt x="1941" y="1989"/>
                  </a:cubicBezTo>
                  <a:lnTo>
                    <a:pt x="1941" y="1787"/>
                  </a:lnTo>
                  <a:close/>
                  <a:moveTo>
                    <a:pt x="1584" y="10764"/>
                  </a:moveTo>
                  <a:cubicBezTo>
                    <a:pt x="1691" y="10764"/>
                    <a:pt x="1787" y="10859"/>
                    <a:pt x="1787" y="10954"/>
                  </a:cubicBezTo>
                  <a:lnTo>
                    <a:pt x="1787" y="11145"/>
                  </a:lnTo>
                  <a:lnTo>
                    <a:pt x="322" y="11145"/>
                  </a:lnTo>
                  <a:lnTo>
                    <a:pt x="322" y="10954"/>
                  </a:lnTo>
                  <a:cubicBezTo>
                    <a:pt x="322" y="10847"/>
                    <a:pt x="417" y="10764"/>
                    <a:pt x="513" y="10764"/>
                  </a:cubicBezTo>
                  <a:close/>
                  <a:moveTo>
                    <a:pt x="1048" y="1"/>
                  </a:moveTo>
                  <a:cubicBezTo>
                    <a:pt x="775" y="1"/>
                    <a:pt x="536" y="239"/>
                    <a:pt x="536" y="525"/>
                  </a:cubicBezTo>
                  <a:cubicBezTo>
                    <a:pt x="536" y="763"/>
                    <a:pt x="679" y="953"/>
                    <a:pt x="894" y="1037"/>
                  </a:cubicBezTo>
                  <a:lnTo>
                    <a:pt x="894" y="10419"/>
                  </a:lnTo>
                  <a:lnTo>
                    <a:pt x="513" y="10419"/>
                  </a:lnTo>
                  <a:cubicBezTo>
                    <a:pt x="215" y="10419"/>
                    <a:pt x="1" y="10657"/>
                    <a:pt x="1" y="10943"/>
                  </a:cubicBezTo>
                  <a:lnTo>
                    <a:pt x="1" y="11300"/>
                  </a:lnTo>
                  <a:cubicBezTo>
                    <a:pt x="1" y="11395"/>
                    <a:pt x="72" y="11466"/>
                    <a:pt x="155" y="11466"/>
                  </a:cubicBezTo>
                  <a:lnTo>
                    <a:pt x="1965" y="11466"/>
                  </a:lnTo>
                  <a:cubicBezTo>
                    <a:pt x="2049" y="11466"/>
                    <a:pt x="2120" y="11395"/>
                    <a:pt x="2120" y="11300"/>
                  </a:cubicBezTo>
                  <a:lnTo>
                    <a:pt x="2120" y="10943"/>
                  </a:lnTo>
                  <a:cubicBezTo>
                    <a:pt x="2120" y="10645"/>
                    <a:pt x="1882" y="10419"/>
                    <a:pt x="1608" y="10419"/>
                  </a:cubicBezTo>
                  <a:lnTo>
                    <a:pt x="1227" y="10419"/>
                  </a:lnTo>
                  <a:lnTo>
                    <a:pt x="1227" y="5740"/>
                  </a:lnTo>
                  <a:lnTo>
                    <a:pt x="4299" y="5740"/>
                  </a:lnTo>
                  <a:cubicBezTo>
                    <a:pt x="4489" y="5740"/>
                    <a:pt x="4632" y="5585"/>
                    <a:pt x="4632" y="5394"/>
                  </a:cubicBezTo>
                  <a:lnTo>
                    <a:pt x="4632" y="5025"/>
                  </a:lnTo>
                  <a:lnTo>
                    <a:pt x="6883" y="5025"/>
                  </a:lnTo>
                  <a:cubicBezTo>
                    <a:pt x="7002" y="5025"/>
                    <a:pt x="7109" y="4966"/>
                    <a:pt x="7180" y="4859"/>
                  </a:cubicBezTo>
                  <a:cubicBezTo>
                    <a:pt x="7228" y="4763"/>
                    <a:pt x="7240" y="4632"/>
                    <a:pt x="7180" y="4525"/>
                  </a:cubicBezTo>
                  <a:lnTo>
                    <a:pt x="6442" y="2882"/>
                  </a:lnTo>
                  <a:lnTo>
                    <a:pt x="7180" y="1227"/>
                  </a:lnTo>
                  <a:cubicBezTo>
                    <a:pt x="7228" y="1120"/>
                    <a:pt x="7228" y="989"/>
                    <a:pt x="7156" y="894"/>
                  </a:cubicBezTo>
                  <a:cubicBezTo>
                    <a:pt x="7097" y="787"/>
                    <a:pt x="6978" y="727"/>
                    <a:pt x="6859" y="727"/>
                  </a:cubicBezTo>
                  <a:lnTo>
                    <a:pt x="3358" y="727"/>
                  </a:lnTo>
                  <a:cubicBezTo>
                    <a:pt x="3275" y="727"/>
                    <a:pt x="3192" y="810"/>
                    <a:pt x="3192" y="894"/>
                  </a:cubicBezTo>
                  <a:lnTo>
                    <a:pt x="3192" y="1453"/>
                  </a:lnTo>
                  <a:lnTo>
                    <a:pt x="1215" y="1453"/>
                  </a:lnTo>
                  <a:lnTo>
                    <a:pt x="1215" y="1037"/>
                  </a:lnTo>
                  <a:cubicBezTo>
                    <a:pt x="1429" y="953"/>
                    <a:pt x="1572" y="763"/>
                    <a:pt x="1572" y="525"/>
                  </a:cubicBezTo>
                  <a:cubicBezTo>
                    <a:pt x="1572" y="227"/>
                    <a:pt x="1334" y="1"/>
                    <a:pt x="1048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7451FC-6679-B932-577D-FA836D1737D2}"/>
              </a:ext>
            </a:extLst>
          </p:cNvPr>
          <p:cNvGrpSpPr/>
          <p:nvPr/>
        </p:nvGrpSpPr>
        <p:grpSpPr>
          <a:xfrm>
            <a:off x="2366260" y="2570631"/>
            <a:ext cx="2189205" cy="2253342"/>
            <a:chOff x="3692770" y="2570631"/>
            <a:chExt cx="2189205" cy="225334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C090BDE-5F3A-4E50-8022-07773B980170}"/>
                </a:ext>
              </a:extLst>
            </p:cNvPr>
            <p:cNvGrpSpPr/>
            <p:nvPr/>
          </p:nvGrpSpPr>
          <p:grpSpPr>
            <a:xfrm>
              <a:off x="3692770" y="2570631"/>
              <a:ext cx="2189205" cy="2253342"/>
              <a:chOff x="2727409" y="2614075"/>
              <a:chExt cx="2189205" cy="2253342"/>
            </a:xfrm>
          </p:grpSpPr>
          <p:grpSp>
            <p:nvGrpSpPr>
              <p:cNvPr id="162" name="Group 161" title="Milestone Text">
                <a:extLst>
                  <a:ext uri="{FF2B5EF4-FFF2-40B4-BE49-F238E27FC236}">
                    <a16:creationId xmlns:a16="http://schemas.microsoft.com/office/drawing/2014/main" id="{6152B7FD-8774-4622-953B-8D5F8DEB93A7}"/>
                  </a:ext>
                </a:extLst>
              </p:cNvPr>
              <p:cNvGrpSpPr/>
              <p:nvPr/>
            </p:nvGrpSpPr>
            <p:grpSpPr>
              <a:xfrm>
                <a:off x="2823376" y="3556337"/>
                <a:ext cx="2093238" cy="491771"/>
                <a:chOff x="2097569" y="3813335"/>
                <a:chExt cx="2790982" cy="657254"/>
              </a:xfrm>
            </p:grpSpPr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FCD1B76A-BCE8-443B-A54C-ECE8B1D1A0B3}"/>
                    </a:ext>
                  </a:extLst>
                </p:cNvPr>
                <p:cNvSpPr txBox="1"/>
                <p:nvPr/>
              </p:nvSpPr>
              <p:spPr>
                <a:xfrm>
                  <a:off x="2097569" y="3813335"/>
                  <a:ext cx="2790982" cy="4524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chemeClr val="tx1"/>
                      </a:solidFill>
                      <a:latin typeface="+mj-lt"/>
                    </a:rPr>
                    <a:t>Second Manufacturing Plant</a:t>
                  </a:r>
                  <a:endParaRPr lang="en-ZA" sz="1100" b="1" dirty="0">
                    <a:solidFill>
                      <a:schemeClr val="tx1"/>
                    </a:solidFill>
                    <a:latin typeface="+mj-lt"/>
                  </a:endParaRPr>
                </a:p>
                <a:p>
                  <a:r>
                    <a:rPr lang="zh-CN" altLang="en-US" sz="1100" b="1" dirty="0">
                      <a:solidFill>
                        <a:schemeClr val="tx1"/>
                      </a:solidFill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新工廠</a:t>
                  </a:r>
                  <a:endParaRPr lang="en-ZA" sz="1100" b="1" dirty="0">
                    <a:solidFill>
                      <a:schemeClr val="tx1"/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7039E9E2-B6D0-47AD-85F0-EF8C0AB8DA54}"/>
                    </a:ext>
                  </a:extLst>
                </p:cNvPr>
                <p:cNvSpPr txBox="1"/>
                <p:nvPr/>
              </p:nvSpPr>
              <p:spPr>
                <a:xfrm>
                  <a:off x="2104349" y="4264917"/>
                  <a:ext cx="2211986" cy="2056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ZA" sz="1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Dongguan, China </a:t>
                  </a:r>
                  <a:r>
                    <a:rPr lang="zh-CN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中國東莞</a:t>
                  </a:r>
                  <a:endParaRPr lang="en-ZA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034B842-F56A-4B77-AE60-82BB36D1D919}"/>
                  </a:ext>
                </a:extLst>
              </p:cNvPr>
              <p:cNvGrpSpPr/>
              <p:nvPr/>
            </p:nvGrpSpPr>
            <p:grpSpPr>
              <a:xfrm>
                <a:off x="2727409" y="4108773"/>
                <a:ext cx="2189205" cy="758644"/>
                <a:chOff x="4656201" y="384777"/>
                <a:chExt cx="2189205" cy="758644"/>
              </a:xfrm>
            </p:grpSpPr>
            <p:pic>
              <p:nvPicPr>
                <p:cNvPr id="165" name="Picture 2">
                  <a:extLst>
                    <a:ext uri="{FF2B5EF4-FFF2-40B4-BE49-F238E27FC236}">
                      <a16:creationId xmlns:a16="http://schemas.microsoft.com/office/drawing/2014/main" id="{2F3998AC-1158-4ECA-8485-56D1FEE68F9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56201" y="384777"/>
                  <a:ext cx="1097398" cy="753438"/>
                </a:xfrm>
                <a:prstGeom prst="rect">
                  <a:avLst/>
                </a:prstGeom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66" name="Picture 6">
                  <a:extLst>
                    <a:ext uri="{FF2B5EF4-FFF2-40B4-BE49-F238E27FC236}">
                      <a16:creationId xmlns:a16="http://schemas.microsoft.com/office/drawing/2014/main" id="{5467B783-BF8B-48BA-84F0-AB9F412E488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39645" y="388826"/>
                  <a:ext cx="1005761" cy="754595"/>
                </a:xfrm>
                <a:prstGeom prst="rect">
                  <a:avLst/>
                </a:prstGeom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70624DAF-C70D-42F4-BC2E-C8B8BEA0CE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5624" y="2839586"/>
                <a:ext cx="0" cy="124103"/>
              </a:xfrm>
              <a:prstGeom prst="line">
                <a:avLst/>
              </a:prstGeom>
              <a:ln w="1587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9C01BBE8-D130-43FE-AC5D-DEF29552C5AF}"/>
                  </a:ext>
                </a:extLst>
              </p:cNvPr>
              <p:cNvSpPr txBox="1"/>
              <p:nvPr/>
            </p:nvSpPr>
            <p:spPr>
              <a:xfrm>
                <a:off x="2792245" y="2614075"/>
                <a:ext cx="426758" cy="176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ZA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1997</a:t>
                </a:r>
              </a:p>
            </p:txBody>
          </p:sp>
        </p:grpSp>
        <p:sp>
          <p:nvSpPr>
            <p:cNvPr id="207" name="Arrow: Down 206" title="Milestone Arrow">
              <a:extLst>
                <a:ext uri="{FF2B5EF4-FFF2-40B4-BE49-F238E27FC236}">
                  <a16:creationId xmlns:a16="http://schemas.microsoft.com/office/drawing/2014/main" id="{49B12EE3-8C45-49BA-9D16-72C56C2856B0}"/>
                </a:ext>
              </a:extLst>
            </p:cNvPr>
            <p:cNvSpPr/>
            <p:nvPr/>
          </p:nvSpPr>
          <p:spPr>
            <a:xfrm rot="10800000">
              <a:off x="3803840" y="3008864"/>
              <a:ext cx="352692" cy="430944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50DA700D-766C-4BE6-8A45-5A64C0882943}"/>
                </a:ext>
              </a:extLst>
            </p:cNvPr>
            <p:cNvGrpSpPr/>
            <p:nvPr/>
          </p:nvGrpSpPr>
          <p:grpSpPr>
            <a:xfrm>
              <a:off x="3869606" y="3155169"/>
              <a:ext cx="221157" cy="221157"/>
              <a:chOff x="2710353" y="2142587"/>
              <a:chExt cx="221157" cy="221157"/>
            </a:xfrm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F1D2CAAC-FC19-4FA7-A1F1-B855001EBA40}"/>
                  </a:ext>
                </a:extLst>
              </p:cNvPr>
              <p:cNvSpPr/>
              <p:nvPr/>
            </p:nvSpPr>
            <p:spPr>
              <a:xfrm>
                <a:off x="2710353" y="2142587"/>
                <a:ext cx="221157" cy="221157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219" name="Google Shape;3978;p59">
                <a:extLst>
                  <a:ext uri="{FF2B5EF4-FFF2-40B4-BE49-F238E27FC236}">
                    <a16:creationId xmlns:a16="http://schemas.microsoft.com/office/drawing/2014/main" id="{1FC546F4-B486-489F-8A53-815391C56A0C}"/>
                  </a:ext>
                </a:extLst>
              </p:cNvPr>
              <p:cNvSpPr/>
              <p:nvPr/>
            </p:nvSpPr>
            <p:spPr>
              <a:xfrm>
                <a:off x="2774519" y="2178723"/>
                <a:ext cx="104333" cy="13329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11467" extrusionOk="0">
                    <a:moveTo>
                      <a:pt x="1048" y="346"/>
                    </a:moveTo>
                    <a:cubicBezTo>
                      <a:pt x="1156" y="346"/>
                      <a:pt x="1239" y="441"/>
                      <a:pt x="1239" y="537"/>
                    </a:cubicBezTo>
                    <a:cubicBezTo>
                      <a:pt x="1239" y="644"/>
                      <a:pt x="1156" y="727"/>
                      <a:pt x="1048" y="727"/>
                    </a:cubicBezTo>
                    <a:cubicBezTo>
                      <a:pt x="941" y="727"/>
                      <a:pt x="858" y="644"/>
                      <a:pt x="858" y="537"/>
                    </a:cubicBezTo>
                    <a:cubicBezTo>
                      <a:pt x="858" y="429"/>
                      <a:pt x="941" y="346"/>
                      <a:pt x="1048" y="346"/>
                    </a:cubicBezTo>
                    <a:close/>
                    <a:moveTo>
                      <a:pt x="3549" y="1203"/>
                    </a:moveTo>
                    <a:lnTo>
                      <a:pt x="3906" y="1453"/>
                    </a:lnTo>
                    <a:lnTo>
                      <a:pt x="3549" y="1453"/>
                    </a:lnTo>
                    <a:lnTo>
                      <a:pt x="3549" y="1203"/>
                    </a:lnTo>
                    <a:close/>
                    <a:moveTo>
                      <a:pt x="6883" y="1060"/>
                    </a:moveTo>
                    <a:lnTo>
                      <a:pt x="6883" y="1072"/>
                    </a:lnTo>
                    <a:lnTo>
                      <a:pt x="6097" y="2799"/>
                    </a:lnTo>
                    <a:cubicBezTo>
                      <a:pt x="6085" y="2846"/>
                      <a:pt x="6085" y="2894"/>
                      <a:pt x="6097" y="2942"/>
                    </a:cubicBezTo>
                    <a:lnTo>
                      <a:pt x="6883" y="4680"/>
                    </a:lnTo>
                    <a:lnTo>
                      <a:pt x="4620" y="4680"/>
                    </a:lnTo>
                    <a:lnTo>
                      <a:pt x="4620" y="1608"/>
                    </a:lnTo>
                    <a:cubicBezTo>
                      <a:pt x="4620" y="1549"/>
                      <a:pt x="4597" y="1501"/>
                      <a:pt x="4549" y="1477"/>
                    </a:cubicBezTo>
                    <a:lnTo>
                      <a:pt x="3942" y="1060"/>
                    </a:lnTo>
                    <a:close/>
                    <a:moveTo>
                      <a:pt x="6883" y="4680"/>
                    </a:moveTo>
                    <a:cubicBezTo>
                      <a:pt x="6883" y="4686"/>
                      <a:pt x="6880" y="4689"/>
                      <a:pt x="6878" y="4689"/>
                    </a:cubicBezTo>
                    <a:cubicBezTo>
                      <a:pt x="6877" y="4689"/>
                      <a:pt x="6877" y="4686"/>
                      <a:pt x="6883" y="4680"/>
                    </a:cubicBezTo>
                    <a:close/>
                    <a:moveTo>
                      <a:pt x="4299" y="1787"/>
                    </a:moveTo>
                    <a:lnTo>
                      <a:pt x="4299" y="5394"/>
                    </a:lnTo>
                    <a:lnTo>
                      <a:pt x="1941" y="5406"/>
                    </a:lnTo>
                    <a:lnTo>
                      <a:pt x="1941" y="2692"/>
                    </a:lnTo>
                    <a:cubicBezTo>
                      <a:pt x="1941" y="2608"/>
                      <a:pt x="1870" y="2537"/>
                      <a:pt x="1787" y="2537"/>
                    </a:cubicBezTo>
                    <a:cubicBezTo>
                      <a:pt x="1691" y="2537"/>
                      <a:pt x="1620" y="2608"/>
                      <a:pt x="1620" y="2692"/>
                    </a:cubicBezTo>
                    <a:lnTo>
                      <a:pt x="1620" y="5406"/>
                    </a:lnTo>
                    <a:lnTo>
                      <a:pt x="1227" y="5406"/>
                    </a:lnTo>
                    <a:lnTo>
                      <a:pt x="1227" y="1787"/>
                    </a:lnTo>
                    <a:lnTo>
                      <a:pt x="1620" y="1787"/>
                    </a:lnTo>
                    <a:lnTo>
                      <a:pt x="1620" y="1989"/>
                    </a:lnTo>
                    <a:cubicBezTo>
                      <a:pt x="1620" y="2072"/>
                      <a:pt x="1691" y="2144"/>
                      <a:pt x="1787" y="2144"/>
                    </a:cubicBezTo>
                    <a:cubicBezTo>
                      <a:pt x="1870" y="2144"/>
                      <a:pt x="1941" y="2072"/>
                      <a:pt x="1941" y="1989"/>
                    </a:cubicBezTo>
                    <a:lnTo>
                      <a:pt x="1941" y="1787"/>
                    </a:lnTo>
                    <a:close/>
                    <a:moveTo>
                      <a:pt x="1584" y="10764"/>
                    </a:moveTo>
                    <a:cubicBezTo>
                      <a:pt x="1691" y="10764"/>
                      <a:pt x="1787" y="10859"/>
                      <a:pt x="1787" y="10954"/>
                    </a:cubicBezTo>
                    <a:lnTo>
                      <a:pt x="1787" y="11145"/>
                    </a:lnTo>
                    <a:lnTo>
                      <a:pt x="322" y="11145"/>
                    </a:lnTo>
                    <a:lnTo>
                      <a:pt x="322" y="10954"/>
                    </a:lnTo>
                    <a:cubicBezTo>
                      <a:pt x="322" y="10847"/>
                      <a:pt x="417" y="10764"/>
                      <a:pt x="513" y="10764"/>
                    </a:cubicBezTo>
                    <a:close/>
                    <a:moveTo>
                      <a:pt x="1048" y="1"/>
                    </a:moveTo>
                    <a:cubicBezTo>
                      <a:pt x="775" y="1"/>
                      <a:pt x="536" y="239"/>
                      <a:pt x="536" y="525"/>
                    </a:cubicBezTo>
                    <a:cubicBezTo>
                      <a:pt x="536" y="763"/>
                      <a:pt x="679" y="953"/>
                      <a:pt x="894" y="1037"/>
                    </a:cubicBezTo>
                    <a:lnTo>
                      <a:pt x="894" y="10419"/>
                    </a:lnTo>
                    <a:lnTo>
                      <a:pt x="513" y="10419"/>
                    </a:lnTo>
                    <a:cubicBezTo>
                      <a:pt x="215" y="10419"/>
                      <a:pt x="1" y="10657"/>
                      <a:pt x="1" y="10943"/>
                    </a:cubicBezTo>
                    <a:lnTo>
                      <a:pt x="1" y="11300"/>
                    </a:lnTo>
                    <a:cubicBezTo>
                      <a:pt x="1" y="11395"/>
                      <a:pt x="72" y="11466"/>
                      <a:pt x="155" y="11466"/>
                    </a:cubicBezTo>
                    <a:lnTo>
                      <a:pt x="1965" y="11466"/>
                    </a:lnTo>
                    <a:cubicBezTo>
                      <a:pt x="2049" y="11466"/>
                      <a:pt x="2120" y="11395"/>
                      <a:pt x="2120" y="11300"/>
                    </a:cubicBezTo>
                    <a:lnTo>
                      <a:pt x="2120" y="10943"/>
                    </a:lnTo>
                    <a:cubicBezTo>
                      <a:pt x="2120" y="10645"/>
                      <a:pt x="1882" y="10419"/>
                      <a:pt x="1608" y="10419"/>
                    </a:cubicBezTo>
                    <a:lnTo>
                      <a:pt x="1227" y="10419"/>
                    </a:lnTo>
                    <a:lnTo>
                      <a:pt x="1227" y="5740"/>
                    </a:lnTo>
                    <a:lnTo>
                      <a:pt x="4299" y="5740"/>
                    </a:lnTo>
                    <a:cubicBezTo>
                      <a:pt x="4489" y="5740"/>
                      <a:pt x="4632" y="5585"/>
                      <a:pt x="4632" y="5394"/>
                    </a:cubicBezTo>
                    <a:lnTo>
                      <a:pt x="4632" y="5025"/>
                    </a:lnTo>
                    <a:lnTo>
                      <a:pt x="6883" y="5025"/>
                    </a:lnTo>
                    <a:cubicBezTo>
                      <a:pt x="7002" y="5025"/>
                      <a:pt x="7109" y="4966"/>
                      <a:pt x="7180" y="4859"/>
                    </a:cubicBezTo>
                    <a:cubicBezTo>
                      <a:pt x="7228" y="4763"/>
                      <a:pt x="7240" y="4632"/>
                      <a:pt x="7180" y="4525"/>
                    </a:cubicBezTo>
                    <a:lnTo>
                      <a:pt x="6442" y="2882"/>
                    </a:lnTo>
                    <a:lnTo>
                      <a:pt x="7180" y="1227"/>
                    </a:lnTo>
                    <a:cubicBezTo>
                      <a:pt x="7228" y="1120"/>
                      <a:pt x="7228" y="989"/>
                      <a:pt x="7156" y="894"/>
                    </a:cubicBezTo>
                    <a:cubicBezTo>
                      <a:pt x="7097" y="787"/>
                      <a:pt x="6978" y="727"/>
                      <a:pt x="6859" y="727"/>
                    </a:cubicBezTo>
                    <a:lnTo>
                      <a:pt x="3358" y="727"/>
                    </a:lnTo>
                    <a:cubicBezTo>
                      <a:pt x="3275" y="727"/>
                      <a:pt x="3192" y="810"/>
                      <a:pt x="3192" y="894"/>
                    </a:cubicBezTo>
                    <a:lnTo>
                      <a:pt x="3192" y="1453"/>
                    </a:lnTo>
                    <a:lnTo>
                      <a:pt x="1215" y="1453"/>
                    </a:lnTo>
                    <a:lnTo>
                      <a:pt x="1215" y="1037"/>
                    </a:lnTo>
                    <a:cubicBezTo>
                      <a:pt x="1429" y="953"/>
                      <a:pt x="1572" y="763"/>
                      <a:pt x="1572" y="525"/>
                    </a:cubicBezTo>
                    <a:cubicBezTo>
                      <a:pt x="1572" y="227"/>
                      <a:pt x="1334" y="1"/>
                      <a:pt x="1048" y="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58B391-7148-C78A-674B-30F15663F677}"/>
              </a:ext>
            </a:extLst>
          </p:cNvPr>
          <p:cNvGrpSpPr/>
          <p:nvPr/>
        </p:nvGrpSpPr>
        <p:grpSpPr>
          <a:xfrm>
            <a:off x="3814579" y="1590568"/>
            <a:ext cx="2300271" cy="1540222"/>
            <a:chOff x="4864203" y="1584129"/>
            <a:chExt cx="2300271" cy="154022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B111D81-5148-4F40-901C-0F84A42AA4E0}"/>
                </a:ext>
              </a:extLst>
            </p:cNvPr>
            <p:cNvGrpSpPr/>
            <p:nvPr/>
          </p:nvGrpSpPr>
          <p:grpSpPr>
            <a:xfrm>
              <a:off x="4864203" y="1584129"/>
              <a:ext cx="2300271" cy="1540222"/>
              <a:chOff x="4109859" y="1470894"/>
              <a:chExt cx="2300271" cy="1540222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AEE9AF8A-9907-4612-8302-CAD5AB8A3619}"/>
                  </a:ext>
                </a:extLst>
              </p:cNvPr>
              <p:cNvGrpSpPr/>
              <p:nvPr/>
            </p:nvGrpSpPr>
            <p:grpSpPr>
              <a:xfrm>
                <a:off x="4131413" y="1470894"/>
                <a:ext cx="2278717" cy="1134877"/>
                <a:chOff x="1901930" y="1165256"/>
                <a:chExt cx="2278717" cy="1134877"/>
              </a:xfrm>
            </p:grpSpPr>
            <p:grpSp>
              <p:nvGrpSpPr>
                <p:cNvPr id="174" name="Milestone 3" title="Milestone 3">
                  <a:extLst>
                    <a:ext uri="{FF2B5EF4-FFF2-40B4-BE49-F238E27FC236}">
                      <a16:creationId xmlns:a16="http://schemas.microsoft.com/office/drawing/2014/main" id="{2BE1CA1C-3F8D-4EF9-928B-9F3F29A13571}"/>
                    </a:ext>
                  </a:extLst>
                </p:cNvPr>
                <p:cNvGrpSpPr/>
                <p:nvPr/>
              </p:nvGrpSpPr>
              <p:grpSpPr>
                <a:xfrm>
                  <a:off x="1901931" y="1165256"/>
                  <a:ext cx="1984505" cy="1134877"/>
                  <a:chOff x="2535906" y="1553678"/>
                  <a:chExt cx="2646005" cy="1513171"/>
                </a:xfrm>
              </p:grpSpPr>
              <p:sp>
                <p:nvSpPr>
                  <p:cNvPr id="176" name="Arrow: Down 175" title="Milestone Arrow">
                    <a:extLst>
                      <a:ext uri="{FF2B5EF4-FFF2-40B4-BE49-F238E27FC236}">
                        <a16:creationId xmlns:a16="http://schemas.microsoft.com/office/drawing/2014/main" id="{144D0931-EF37-4B84-BB99-ABA83BD9BEFE}"/>
                      </a:ext>
                    </a:extLst>
                  </p:cNvPr>
                  <p:cNvSpPr/>
                  <p:nvPr/>
                </p:nvSpPr>
                <p:spPr>
                  <a:xfrm>
                    <a:off x="2554122" y="2326682"/>
                    <a:ext cx="470256" cy="740167"/>
                  </a:xfrm>
                  <a:prstGeom prst="downArrow">
                    <a:avLst>
                      <a:gd name="adj1" fmla="val 100000"/>
                      <a:gd name="adj2" fmla="val 50000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ZA" sz="1050">
                      <a:latin typeface="+mj-lt"/>
                    </a:endParaRPr>
                  </a:p>
                </p:txBody>
              </p:sp>
              <p:sp>
                <p:nvSpPr>
                  <p:cNvPr id="181" name="TextBox 180">
                    <a:extLst>
                      <a:ext uri="{FF2B5EF4-FFF2-40B4-BE49-F238E27FC236}">
                        <a16:creationId xmlns:a16="http://schemas.microsoft.com/office/drawing/2014/main" id="{FCDEC7B0-6E01-470C-B759-67F6B23A290C}"/>
                      </a:ext>
                    </a:extLst>
                  </p:cNvPr>
                  <p:cNvSpPr txBox="1"/>
                  <p:nvPr/>
                </p:nvSpPr>
                <p:spPr>
                  <a:xfrm>
                    <a:off x="2535906" y="1553678"/>
                    <a:ext cx="2646005" cy="22570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r>
                      <a:rPr lang="en-US" altLang="zh-CN" sz="1100" b="1" dirty="0">
                        <a:solidFill>
                          <a:schemeClr val="tx1"/>
                        </a:solidFill>
                        <a:latin typeface="+mj-lt"/>
                      </a:rPr>
                      <a:t>New sales offices </a:t>
                    </a:r>
                    <a:r>
                      <a:rPr lang="zh-CN" altLang="en-US" sz="1100" b="1" dirty="0">
                        <a:solidFill>
                          <a:schemeClr val="tx1"/>
                        </a:solidFill>
                        <a:latin typeface="+mj-lt"/>
                        <a:ea typeface="KaiTi" panose="02010609060101010101" pitchFamily="49" charset="-122"/>
                        <a:cs typeface="Open Sans Light"/>
                        <a:sym typeface="Open Sans Light"/>
                      </a:rPr>
                      <a:t>新辦事處</a:t>
                    </a:r>
                    <a:endParaRPr lang="en-ZA" sz="1100" b="1" dirty="0">
                      <a:solidFill>
                        <a:schemeClr val="tx1"/>
                      </a:solidFill>
                      <a:latin typeface="+mj-lt"/>
                      <a:ea typeface="KaiTi" panose="02010609060101010101" pitchFamily="49" charset="-122"/>
                    </a:endParaRPr>
                  </a:p>
                </p:txBody>
              </p:sp>
            </p:grpSp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1EEEDDB8-CC1E-4327-972B-CB11F33467B7}"/>
                    </a:ext>
                  </a:extLst>
                </p:cNvPr>
                <p:cNvSpPr txBox="1"/>
                <p:nvPr/>
              </p:nvSpPr>
              <p:spPr>
                <a:xfrm>
                  <a:off x="1901930" y="1364260"/>
                  <a:ext cx="2278717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lvl="0" indent="0" rtl="0">
                    <a:spcBef>
                      <a:spcPts val="0"/>
                    </a:spcBef>
                    <a:buNone/>
                  </a:pPr>
                  <a:r>
                    <a:rPr lang="en-US" altLang="zh-CN" sz="1000" dirty="0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latin typeface="+mj-lt"/>
                      <a:ea typeface="Open Sans Light"/>
                      <a:cs typeface="Open Sans Light"/>
                      <a:sym typeface="Open Sans Light"/>
                    </a:rPr>
                    <a:t>Toronto, Canada and Penang, Malaysia</a:t>
                  </a:r>
                </a:p>
                <a:p>
                  <a:pPr marL="0" lvl="0" indent="0" rtl="0">
                    <a:spcBef>
                      <a:spcPts val="0"/>
                    </a:spcBef>
                    <a:buNone/>
                  </a:pPr>
                  <a:r>
                    <a:rPr lang="zh-TW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加拿大</a:t>
                  </a:r>
                  <a:r>
                    <a:rPr lang="zh-CN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多伦多</a:t>
                  </a:r>
                  <a:r>
                    <a:rPr lang="zh-TW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和馬來西亞</a:t>
                  </a:r>
                  <a:r>
                    <a:rPr lang="zh-CN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槟城</a:t>
                  </a:r>
                  <a:endParaRPr lang="zh-TW" altLang="en-US" sz="1000" dirty="0">
                    <a:latin typeface="+mj-lt"/>
                    <a:ea typeface="KaiTi" panose="02010609060101010101" pitchFamily="49" charset="-122"/>
                    <a:cs typeface="Open Sans Light"/>
                    <a:sym typeface="Open Sans Light"/>
                  </a:endParaRPr>
                </a:p>
              </p:txBody>
            </p:sp>
          </p:grp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87569685-27CC-4747-8B75-A419E7C2A3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21422" y="2667697"/>
                <a:ext cx="0" cy="124103"/>
              </a:xfrm>
              <a:prstGeom prst="line">
                <a:avLst/>
              </a:prstGeom>
              <a:ln w="1587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B3308772-4B9E-4152-8896-764E3995283D}"/>
                  </a:ext>
                </a:extLst>
              </p:cNvPr>
              <p:cNvSpPr txBox="1"/>
              <p:nvPr/>
            </p:nvSpPr>
            <p:spPr>
              <a:xfrm>
                <a:off x="4109859" y="2834313"/>
                <a:ext cx="426758" cy="176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ZA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2001</a:t>
                </a: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20C27438-C3EA-47AF-BB97-FDC13DA9E897}"/>
                </a:ext>
              </a:extLst>
            </p:cNvPr>
            <p:cNvGrpSpPr/>
            <p:nvPr/>
          </p:nvGrpSpPr>
          <p:grpSpPr>
            <a:xfrm>
              <a:off x="4960774" y="2257364"/>
              <a:ext cx="221157" cy="221157"/>
              <a:chOff x="2710353" y="2142587"/>
              <a:chExt cx="221157" cy="221157"/>
            </a:xfrm>
          </p:grpSpPr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6D66917B-BAED-49B5-83C2-710190C27956}"/>
                  </a:ext>
                </a:extLst>
              </p:cNvPr>
              <p:cNvSpPr/>
              <p:nvPr/>
            </p:nvSpPr>
            <p:spPr>
              <a:xfrm>
                <a:off x="2710353" y="2142587"/>
                <a:ext cx="221157" cy="221157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222" name="Google Shape;3978;p59">
                <a:extLst>
                  <a:ext uri="{FF2B5EF4-FFF2-40B4-BE49-F238E27FC236}">
                    <a16:creationId xmlns:a16="http://schemas.microsoft.com/office/drawing/2014/main" id="{C1F3B73D-2FB0-4E9A-918C-123F6E120140}"/>
                  </a:ext>
                </a:extLst>
              </p:cNvPr>
              <p:cNvSpPr/>
              <p:nvPr/>
            </p:nvSpPr>
            <p:spPr>
              <a:xfrm>
                <a:off x="2774519" y="2178723"/>
                <a:ext cx="104333" cy="13329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11467" extrusionOk="0">
                    <a:moveTo>
                      <a:pt x="1048" y="346"/>
                    </a:moveTo>
                    <a:cubicBezTo>
                      <a:pt x="1156" y="346"/>
                      <a:pt x="1239" y="441"/>
                      <a:pt x="1239" y="537"/>
                    </a:cubicBezTo>
                    <a:cubicBezTo>
                      <a:pt x="1239" y="644"/>
                      <a:pt x="1156" y="727"/>
                      <a:pt x="1048" y="727"/>
                    </a:cubicBezTo>
                    <a:cubicBezTo>
                      <a:pt x="941" y="727"/>
                      <a:pt x="858" y="644"/>
                      <a:pt x="858" y="537"/>
                    </a:cubicBezTo>
                    <a:cubicBezTo>
                      <a:pt x="858" y="429"/>
                      <a:pt x="941" y="346"/>
                      <a:pt x="1048" y="346"/>
                    </a:cubicBezTo>
                    <a:close/>
                    <a:moveTo>
                      <a:pt x="3549" y="1203"/>
                    </a:moveTo>
                    <a:lnTo>
                      <a:pt x="3906" y="1453"/>
                    </a:lnTo>
                    <a:lnTo>
                      <a:pt x="3549" y="1453"/>
                    </a:lnTo>
                    <a:lnTo>
                      <a:pt x="3549" y="1203"/>
                    </a:lnTo>
                    <a:close/>
                    <a:moveTo>
                      <a:pt x="6883" y="1060"/>
                    </a:moveTo>
                    <a:lnTo>
                      <a:pt x="6883" y="1072"/>
                    </a:lnTo>
                    <a:lnTo>
                      <a:pt x="6097" y="2799"/>
                    </a:lnTo>
                    <a:cubicBezTo>
                      <a:pt x="6085" y="2846"/>
                      <a:pt x="6085" y="2894"/>
                      <a:pt x="6097" y="2942"/>
                    </a:cubicBezTo>
                    <a:lnTo>
                      <a:pt x="6883" y="4680"/>
                    </a:lnTo>
                    <a:lnTo>
                      <a:pt x="4620" y="4680"/>
                    </a:lnTo>
                    <a:lnTo>
                      <a:pt x="4620" y="1608"/>
                    </a:lnTo>
                    <a:cubicBezTo>
                      <a:pt x="4620" y="1549"/>
                      <a:pt x="4597" y="1501"/>
                      <a:pt x="4549" y="1477"/>
                    </a:cubicBezTo>
                    <a:lnTo>
                      <a:pt x="3942" y="1060"/>
                    </a:lnTo>
                    <a:close/>
                    <a:moveTo>
                      <a:pt x="6883" y="4680"/>
                    </a:moveTo>
                    <a:cubicBezTo>
                      <a:pt x="6883" y="4686"/>
                      <a:pt x="6880" y="4689"/>
                      <a:pt x="6878" y="4689"/>
                    </a:cubicBezTo>
                    <a:cubicBezTo>
                      <a:pt x="6877" y="4689"/>
                      <a:pt x="6877" y="4686"/>
                      <a:pt x="6883" y="4680"/>
                    </a:cubicBezTo>
                    <a:close/>
                    <a:moveTo>
                      <a:pt x="4299" y="1787"/>
                    </a:moveTo>
                    <a:lnTo>
                      <a:pt x="4299" y="5394"/>
                    </a:lnTo>
                    <a:lnTo>
                      <a:pt x="1941" y="5406"/>
                    </a:lnTo>
                    <a:lnTo>
                      <a:pt x="1941" y="2692"/>
                    </a:lnTo>
                    <a:cubicBezTo>
                      <a:pt x="1941" y="2608"/>
                      <a:pt x="1870" y="2537"/>
                      <a:pt x="1787" y="2537"/>
                    </a:cubicBezTo>
                    <a:cubicBezTo>
                      <a:pt x="1691" y="2537"/>
                      <a:pt x="1620" y="2608"/>
                      <a:pt x="1620" y="2692"/>
                    </a:cubicBezTo>
                    <a:lnTo>
                      <a:pt x="1620" y="5406"/>
                    </a:lnTo>
                    <a:lnTo>
                      <a:pt x="1227" y="5406"/>
                    </a:lnTo>
                    <a:lnTo>
                      <a:pt x="1227" y="1787"/>
                    </a:lnTo>
                    <a:lnTo>
                      <a:pt x="1620" y="1787"/>
                    </a:lnTo>
                    <a:lnTo>
                      <a:pt x="1620" y="1989"/>
                    </a:lnTo>
                    <a:cubicBezTo>
                      <a:pt x="1620" y="2072"/>
                      <a:pt x="1691" y="2144"/>
                      <a:pt x="1787" y="2144"/>
                    </a:cubicBezTo>
                    <a:cubicBezTo>
                      <a:pt x="1870" y="2144"/>
                      <a:pt x="1941" y="2072"/>
                      <a:pt x="1941" y="1989"/>
                    </a:cubicBezTo>
                    <a:lnTo>
                      <a:pt x="1941" y="1787"/>
                    </a:lnTo>
                    <a:close/>
                    <a:moveTo>
                      <a:pt x="1584" y="10764"/>
                    </a:moveTo>
                    <a:cubicBezTo>
                      <a:pt x="1691" y="10764"/>
                      <a:pt x="1787" y="10859"/>
                      <a:pt x="1787" y="10954"/>
                    </a:cubicBezTo>
                    <a:lnTo>
                      <a:pt x="1787" y="11145"/>
                    </a:lnTo>
                    <a:lnTo>
                      <a:pt x="322" y="11145"/>
                    </a:lnTo>
                    <a:lnTo>
                      <a:pt x="322" y="10954"/>
                    </a:lnTo>
                    <a:cubicBezTo>
                      <a:pt x="322" y="10847"/>
                      <a:pt x="417" y="10764"/>
                      <a:pt x="513" y="10764"/>
                    </a:cubicBezTo>
                    <a:close/>
                    <a:moveTo>
                      <a:pt x="1048" y="1"/>
                    </a:moveTo>
                    <a:cubicBezTo>
                      <a:pt x="775" y="1"/>
                      <a:pt x="536" y="239"/>
                      <a:pt x="536" y="525"/>
                    </a:cubicBezTo>
                    <a:cubicBezTo>
                      <a:pt x="536" y="763"/>
                      <a:pt x="679" y="953"/>
                      <a:pt x="894" y="1037"/>
                    </a:cubicBezTo>
                    <a:lnTo>
                      <a:pt x="894" y="10419"/>
                    </a:lnTo>
                    <a:lnTo>
                      <a:pt x="513" y="10419"/>
                    </a:lnTo>
                    <a:cubicBezTo>
                      <a:pt x="215" y="10419"/>
                      <a:pt x="1" y="10657"/>
                      <a:pt x="1" y="10943"/>
                    </a:cubicBezTo>
                    <a:lnTo>
                      <a:pt x="1" y="11300"/>
                    </a:lnTo>
                    <a:cubicBezTo>
                      <a:pt x="1" y="11395"/>
                      <a:pt x="72" y="11466"/>
                      <a:pt x="155" y="11466"/>
                    </a:cubicBezTo>
                    <a:lnTo>
                      <a:pt x="1965" y="11466"/>
                    </a:lnTo>
                    <a:cubicBezTo>
                      <a:pt x="2049" y="11466"/>
                      <a:pt x="2120" y="11395"/>
                      <a:pt x="2120" y="11300"/>
                    </a:cubicBezTo>
                    <a:lnTo>
                      <a:pt x="2120" y="10943"/>
                    </a:lnTo>
                    <a:cubicBezTo>
                      <a:pt x="2120" y="10645"/>
                      <a:pt x="1882" y="10419"/>
                      <a:pt x="1608" y="10419"/>
                    </a:cubicBezTo>
                    <a:lnTo>
                      <a:pt x="1227" y="10419"/>
                    </a:lnTo>
                    <a:lnTo>
                      <a:pt x="1227" y="5740"/>
                    </a:lnTo>
                    <a:lnTo>
                      <a:pt x="4299" y="5740"/>
                    </a:lnTo>
                    <a:cubicBezTo>
                      <a:pt x="4489" y="5740"/>
                      <a:pt x="4632" y="5585"/>
                      <a:pt x="4632" y="5394"/>
                    </a:cubicBezTo>
                    <a:lnTo>
                      <a:pt x="4632" y="5025"/>
                    </a:lnTo>
                    <a:lnTo>
                      <a:pt x="6883" y="5025"/>
                    </a:lnTo>
                    <a:cubicBezTo>
                      <a:pt x="7002" y="5025"/>
                      <a:pt x="7109" y="4966"/>
                      <a:pt x="7180" y="4859"/>
                    </a:cubicBezTo>
                    <a:cubicBezTo>
                      <a:pt x="7228" y="4763"/>
                      <a:pt x="7240" y="4632"/>
                      <a:pt x="7180" y="4525"/>
                    </a:cubicBezTo>
                    <a:lnTo>
                      <a:pt x="6442" y="2882"/>
                    </a:lnTo>
                    <a:lnTo>
                      <a:pt x="7180" y="1227"/>
                    </a:lnTo>
                    <a:cubicBezTo>
                      <a:pt x="7228" y="1120"/>
                      <a:pt x="7228" y="989"/>
                      <a:pt x="7156" y="894"/>
                    </a:cubicBezTo>
                    <a:cubicBezTo>
                      <a:pt x="7097" y="787"/>
                      <a:pt x="6978" y="727"/>
                      <a:pt x="6859" y="727"/>
                    </a:cubicBezTo>
                    <a:lnTo>
                      <a:pt x="3358" y="727"/>
                    </a:lnTo>
                    <a:cubicBezTo>
                      <a:pt x="3275" y="727"/>
                      <a:pt x="3192" y="810"/>
                      <a:pt x="3192" y="894"/>
                    </a:cubicBezTo>
                    <a:lnTo>
                      <a:pt x="3192" y="1453"/>
                    </a:lnTo>
                    <a:lnTo>
                      <a:pt x="1215" y="1453"/>
                    </a:lnTo>
                    <a:lnTo>
                      <a:pt x="1215" y="1037"/>
                    </a:lnTo>
                    <a:cubicBezTo>
                      <a:pt x="1429" y="953"/>
                      <a:pt x="1572" y="763"/>
                      <a:pt x="1572" y="525"/>
                    </a:cubicBezTo>
                    <a:cubicBezTo>
                      <a:pt x="1572" y="227"/>
                      <a:pt x="1334" y="1"/>
                      <a:pt x="1048" y="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A524452-2346-562D-42FA-2E9ABFC6E0B3}"/>
              </a:ext>
            </a:extLst>
          </p:cNvPr>
          <p:cNvGrpSpPr/>
          <p:nvPr/>
        </p:nvGrpSpPr>
        <p:grpSpPr>
          <a:xfrm>
            <a:off x="709442" y="2565333"/>
            <a:ext cx="1651793" cy="1707345"/>
            <a:chOff x="1405958" y="2558894"/>
            <a:chExt cx="1651793" cy="1707345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76693BA-88AE-4F33-A6B7-BD700BBA1BC4}"/>
                </a:ext>
              </a:extLst>
            </p:cNvPr>
            <p:cNvGrpSpPr/>
            <p:nvPr/>
          </p:nvGrpSpPr>
          <p:grpSpPr>
            <a:xfrm>
              <a:off x="1405958" y="2558894"/>
              <a:ext cx="1651793" cy="1707345"/>
              <a:chOff x="1144699" y="2433292"/>
              <a:chExt cx="1651793" cy="1707345"/>
            </a:xfrm>
          </p:grpSpPr>
          <p:grpSp>
            <p:nvGrpSpPr>
              <p:cNvPr id="6" name="Group 5" title="Milestone Text">
                <a:extLst>
                  <a:ext uri="{FF2B5EF4-FFF2-40B4-BE49-F238E27FC236}">
                    <a16:creationId xmlns:a16="http://schemas.microsoft.com/office/drawing/2014/main" id="{907C4BC5-522C-48D3-A999-219DE8E9EC39}"/>
                  </a:ext>
                </a:extLst>
              </p:cNvPr>
              <p:cNvGrpSpPr/>
              <p:nvPr/>
            </p:nvGrpSpPr>
            <p:grpSpPr>
              <a:xfrm>
                <a:off x="1152208" y="3440415"/>
                <a:ext cx="1644284" cy="700222"/>
                <a:chOff x="877764" y="6169545"/>
                <a:chExt cx="2192377" cy="1247595"/>
              </a:xfrm>
            </p:grpSpPr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5938A122-F3F6-4956-953F-D7D83254FFD4}"/>
                    </a:ext>
                  </a:extLst>
                </p:cNvPr>
                <p:cNvSpPr txBox="1"/>
                <p:nvPr/>
              </p:nvSpPr>
              <p:spPr>
                <a:xfrm>
                  <a:off x="877764" y="6868770"/>
                  <a:ext cx="1294782" cy="5483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ZA" sz="1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Foster Japan</a:t>
                  </a:r>
                </a:p>
                <a:p>
                  <a:r>
                    <a:rPr lang="zh-CN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日本丰达</a:t>
                  </a:r>
                  <a:endParaRPr lang="en-ZA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0618AC60-DF13-401B-AC73-91C3F019CB3C}"/>
                    </a:ext>
                  </a:extLst>
                </p:cNvPr>
                <p:cNvSpPr txBox="1"/>
                <p:nvPr/>
              </p:nvSpPr>
              <p:spPr>
                <a:xfrm>
                  <a:off x="886756" y="6169545"/>
                  <a:ext cx="2183385" cy="603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ZA" sz="11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Technology JV </a:t>
                  </a:r>
                </a:p>
                <a:p>
                  <a:r>
                    <a:rPr lang="zh-CN" altLang="en-US" sz="1100" b="1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技術合資</a:t>
                  </a:r>
                  <a:endParaRPr lang="en-ZA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6BBB9EC3-E5DB-4E5F-BCD0-3E1180DCD956}"/>
                  </a:ext>
                </a:extLst>
              </p:cNvPr>
              <p:cNvGrpSpPr/>
              <p:nvPr/>
            </p:nvGrpSpPr>
            <p:grpSpPr>
              <a:xfrm>
                <a:off x="1144699" y="2433292"/>
                <a:ext cx="426758" cy="359662"/>
                <a:chOff x="1470206" y="3905126"/>
                <a:chExt cx="426758" cy="359662"/>
              </a:xfrm>
            </p:grpSpPr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01CBF349-0C1A-4458-AB6D-DC4D049016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83585" y="4140685"/>
                  <a:ext cx="0" cy="124103"/>
                </a:xfrm>
                <a:prstGeom prst="line">
                  <a:avLst/>
                </a:prstGeom>
                <a:ln w="1587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headEnd type="none" w="sm" len="sm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18397F70-4A02-4021-A099-65E86FF00872}"/>
                    </a:ext>
                  </a:extLst>
                </p:cNvPr>
                <p:cNvSpPr txBox="1"/>
                <p:nvPr/>
              </p:nvSpPr>
              <p:spPr>
                <a:xfrm>
                  <a:off x="1470206" y="3905126"/>
                  <a:ext cx="426758" cy="17680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 algn="ctr"/>
                  <a:r>
                    <a:rPr lang="en-ZA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1970</a:t>
                  </a:r>
                </a:p>
              </p:txBody>
            </p:sp>
          </p:grpSp>
        </p:grpSp>
        <p:sp>
          <p:nvSpPr>
            <p:cNvPr id="206" name="Arrow: Down 205" title="Milestone Arrow">
              <a:extLst>
                <a:ext uri="{FF2B5EF4-FFF2-40B4-BE49-F238E27FC236}">
                  <a16:creationId xmlns:a16="http://schemas.microsoft.com/office/drawing/2014/main" id="{0A622D17-03A0-4E2E-82FE-36142BCD905C}"/>
                </a:ext>
              </a:extLst>
            </p:cNvPr>
            <p:cNvSpPr/>
            <p:nvPr/>
          </p:nvSpPr>
          <p:spPr>
            <a:xfrm rot="10800000">
              <a:off x="1442991" y="2977312"/>
              <a:ext cx="352692" cy="522284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FB84EC9-1779-470D-BC6F-D9617893E080}"/>
                </a:ext>
              </a:extLst>
            </p:cNvPr>
            <p:cNvGrpSpPr/>
            <p:nvPr/>
          </p:nvGrpSpPr>
          <p:grpSpPr>
            <a:xfrm>
              <a:off x="1508758" y="3173346"/>
              <a:ext cx="221157" cy="221157"/>
              <a:chOff x="443345" y="3622312"/>
              <a:chExt cx="221157" cy="221157"/>
            </a:xfrm>
          </p:grpSpPr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B03B507-3B28-485A-A71E-A45A0E12384E}"/>
                  </a:ext>
                </a:extLst>
              </p:cNvPr>
              <p:cNvSpPr/>
              <p:nvPr/>
            </p:nvSpPr>
            <p:spPr>
              <a:xfrm>
                <a:off x="443345" y="3622312"/>
                <a:ext cx="221157" cy="221157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grpSp>
            <p:nvGrpSpPr>
              <p:cNvPr id="203" name="Google Shape;4704;p61">
                <a:extLst>
                  <a:ext uri="{FF2B5EF4-FFF2-40B4-BE49-F238E27FC236}">
                    <a16:creationId xmlns:a16="http://schemas.microsoft.com/office/drawing/2014/main" id="{571295B6-CBA7-4448-8E5E-ED923FCFD328}"/>
                  </a:ext>
                </a:extLst>
              </p:cNvPr>
              <p:cNvGrpSpPr/>
              <p:nvPr/>
            </p:nvGrpSpPr>
            <p:grpSpPr>
              <a:xfrm>
                <a:off x="491780" y="3675203"/>
                <a:ext cx="129484" cy="109805"/>
                <a:chOff x="2661459" y="2015001"/>
                <a:chExt cx="322508" cy="273494"/>
              </a:xfrm>
              <a:solidFill>
                <a:schemeClr val="bg2"/>
              </a:solidFill>
            </p:grpSpPr>
            <p:sp>
              <p:nvSpPr>
                <p:cNvPr id="204" name="Google Shape;4705;p61">
                  <a:extLst>
                    <a:ext uri="{FF2B5EF4-FFF2-40B4-BE49-F238E27FC236}">
                      <a16:creationId xmlns:a16="http://schemas.microsoft.com/office/drawing/2014/main" id="{91195B77-D9D9-4D24-AFC0-4E27AFD6517E}"/>
                    </a:ext>
                  </a:extLst>
                </p:cNvPr>
                <p:cNvSpPr/>
                <p:nvPr/>
              </p:nvSpPr>
              <p:spPr>
                <a:xfrm>
                  <a:off x="2661459" y="2028878"/>
                  <a:ext cx="322508" cy="259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33" h="8157" extrusionOk="0">
                      <a:moveTo>
                        <a:pt x="6156" y="2227"/>
                      </a:moveTo>
                      <a:lnTo>
                        <a:pt x="6966" y="2489"/>
                      </a:lnTo>
                      <a:cubicBezTo>
                        <a:pt x="6975" y="2492"/>
                        <a:pt x="6987" y="2494"/>
                        <a:pt x="6999" y="2494"/>
                      </a:cubicBezTo>
                      <a:cubicBezTo>
                        <a:pt x="7032" y="2494"/>
                        <a:pt x="7071" y="2483"/>
                        <a:pt x="7097" y="2465"/>
                      </a:cubicBezTo>
                      <a:lnTo>
                        <a:pt x="7347" y="2263"/>
                      </a:lnTo>
                      <a:lnTo>
                        <a:pt x="9121" y="4585"/>
                      </a:lnTo>
                      <a:lnTo>
                        <a:pt x="8847" y="4799"/>
                      </a:lnTo>
                      <a:cubicBezTo>
                        <a:pt x="8835" y="4787"/>
                        <a:pt x="8811" y="4763"/>
                        <a:pt x="8799" y="4763"/>
                      </a:cubicBezTo>
                      <a:lnTo>
                        <a:pt x="5728" y="3096"/>
                      </a:lnTo>
                      <a:lnTo>
                        <a:pt x="5847" y="2918"/>
                      </a:lnTo>
                      <a:cubicBezTo>
                        <a:pt x="5894" y="2846"/>
                        <a:pt x="5859" y="2763"/>
                        <a:pt x="5799" y="2715"/>
                      </a:cubicBezTo>
                      <a:cubicBezTo>
                        <a:pt x="5776" y="2700"/>
                        <a:pt x="5750" y="2693"/>
                        <a:pt x="5725" y="2693"/>
                      </a:cubicBezTo>
                      <a:cubicBezTo>
                        <a:pt x="5672" y="2693"/>
                        <a:pt x="5621" y="2723"/>
                        <a:pt x="5597" y="2763"/>
                      </a:cubicBezTo>
                      <a:lnTo>
                        <a:pt x="5263" y="3263"/>
                      </a:lnTo>
                      <a:cubicBezTo>
                        <a:pt x="5251" y="3299"/>
                        <a:pt x="5240" y="3311"/>
                        <a:pt x="5240" y="3335"/>
                      </a:cubicBezTo>
                      <a:lnTo>
                        <a:pt x="5240" y="4609"/>
                      </a:lnTo>
                      <a:cubicBezTo>
                        <a:pt x="5240" y="4870"/>
                        <a:pt x="5013" y="5085"/>
                        <a:pt x="4763" y="5085"/>
                      </a:cubicBezTo>
                      <a:cubicBezTo>
                        <a:pt x="4489" y="5085"/>
                        <a:pt x="4287" y="4859"/>
                        <a:pt x="4287" y="4609"/>
                      </a:cubicBezTo>
                      <a:lnTo>
                        <a:pt x="4287" y="3358"/>
                      </a:lnTo>
                      <a:lnTo>
                        <a:pt x="4561" y="2227"/>
                      </a:lnTo>
                      <a:close/>
                      <a:moveTo>
                        <a:pt x="2620" y="1727"/>
                      </a:moveTo>
                      <a:lnTo>
                        <a:pt x="2858" y="1870"/>
                      </a:lnTo>
                      <a:lnTo>
                        <a:pt x="906" y="5228"/>
                      </a:lnTo>
                      <a:lnTo>
                        <a:pt x="668" y="5097"/>
                      </a:lnTo>
                      <a:lnTo>
                        <a:pt x="2620" y="1727"/>
                      </a:lnTo>
                      <a:close/>
                      <a:moveTo>
                        <a:pt x="3108" y="4656"/>
                      </a:moveTo>
                      <a:cubicBezTo>
                        <a:pt x="3215" y="4656"/>
                        <a:pt x="3299" y="4704"/>
                        <a:pt x="3358" y="4799"/>
                      </a:cubicBezTo>
                      <a:cubicBezTo>
                        <a:pt x="3465" y="4942"/>
                        <a:pt x="3442" y="5156"/>
                        <a:pt x="3287" y="5251"/>
                      </a:cubicBezTo>
                      <a:lnTo>
                        <a:pt x="2263" y="6013"/>
                      </a:lnTo>
                      <a:cubicBezTo>
                        <a:pt x="2200" y="6057"/>
                        <a:pt x="2130" y="6079"/>
                        <a:pt x="2062" y="6079"/>
                      </a:cubicBezTo>
                      <a:cubicBezTo>
                        <a:pt x="1964" y="6079"/>
                        <a:pt x="1869" y="6033"/>
                        <a:pt x="1799" y="5942"/>
                      </a:cubicBezTo>
                      <a:cubicBezTo>
                        <a:pt x="1691" y="5799"/>
                        <a:pt x="1727" y="5597"/>
                        <a:pt x="1870" y="5478"/>
                      </a:cubicBezTo>
                      <a:lnTo>
                        <a:pt x="2918" y="4716"/>
                      </a:lnTo>
                      <a:cubicBezTo>
                        <a:pt x="2977" y="4680"/>
                        <a:pt x="3037" y="4656"/>
                        <a:pt x="3108" y="4656"/>
                      </a:cubicBezTo>
                      <a:close/>
                      <a:moveTo>
                        <a:pt x="3739" y="5418"/>
                      </a:moveTo>
                      <a:cubicBezTo>
                        <a:pt x="3823" y="5418"/>
                        <a:pt x="3918" y="5478"/>
                        <a:pt x="3977" y="5549"/>
                      </a:cubicBezTo>
                      <a:cubicBezTo>
                        <a:pt x="4073" y="5704"/>
                        <a:pt x="4049" y="5906"/>
                        <a:pt x="3894" y="6013"/>
                      </a:cubicBezTo>
                      <a:lnTo>
                        <a:pt x="3084" y="6609"/>
                      </a:lnTo>
                      <a:cubicBezTo>
                        <a:pt x="3021" y="6653"/>
                        <a:pt x="2952" y="6675"/>
                        <a:pt x="2885" y="6675"/>
                      </a:cubicBezTo>
                      <a:cubicBezTo>
                        <a:pt x="2788" y="6675"/>
                        <a:pt x="2695" y="6629"/>
                        <a:pt x="2632" y="6537"/>
                      </a:cubicBezTo>
                      <a:cubicBezTo>
                        <a:pt x="2525" y="6394"/>
                        <a:pt x="2561" y="6180"/>
                        <a:pt x="2703" y="6073"/>
                      </a:cubicBezTo>
                      <a:lnTo>
                        <a:pt x="3489" y="5513"/>
                      </a:lnTo>
                      <a:cubicBezTo>
                        <a:pt x="3525" y="5490"/>
                        <a:pt x="3549" y="5466"/>
                        <a:pt x="3585" y="5454"/>
                      </a:cubicBezTo>
                      <a:cubicBezTo>
                        <a:pt x="3632" y="5430"/>
                        <a:pt x="3680" y="5418"/>
                        <a:pt x="3739" y="5418"/>
                      </a:cubicBezTo>
                      <a:close/>
                      <a:moveTo>
                        <a:pt x="4269" y="6177"/>
                      </a:moveTo>
                      <a:cubicBezTo>
                        <a:pt x="4367" y="6177"/>
                        <a:pt x="4461" y="6221"/>
                        <a:pt x="4525" y="6299"/>
                      </a:cubicBezTo>
                      <a:cubicBezTo>
                        <a:pt x="4632" y="6442"/>
                        <a:pt x="4597" y="6656"/>
                        <a:pt x="4454" y="6764"/>
                      </a:cubicBezTo>
                      <a:lnTo>
                        <a:pt x="3882" y="7192"/>
                      </a:lnTo>
                      <a:cubicBezTo>
                        <a:pt x="3823" y="7232"/>
                        <a:pt x="3747" y="7255"/>
                        <a:pt x="3683" y="7255"/>
                      </a:cubicBezTo>
                      <a:cubicBezTo>
                        <a:pt x="3669" y="7255"/>
                        <a:pt x="3656" y="7254"/>
                        <a:pt x="3644" y="7252"/>
                      </a:cubicBezTo>
                      <a:cubicBezTo>
                        <a:pt x="3549" y="7240"/>
                        <a:pt x="3477" y="7192"/>
                        <a:pt x="3442" y="7121"/>
                      </a:cubicBezTo>
                      <a:cubicBezTo>
                        <a:pt x="3335" y="6966"/>
                        <a:pt x="3358" y="6775"/>
                        <a:pt x="3513" y="6656"/>
                      </a:cubicBezTo>
                      <a:lnTo>
                        <a:pt x="4061" y="6252"/>
                      </a:lnTo>
                      <a:lnTo>
                        <a:pt x="4073" y="6240"/>
                      </a:lnTo>
                      <a:cubicBezTo>
                        <a:pt x="4135" y="6197"/>
                        <a:pt x="4203" y="6177"/>
                        <a:pt x="4269" y="6177"/>
                      </a:cubicBezTo>
                      <a:close/>
                      <a:moveTo>
                        <a:pt x="2799" y="2549"/>
                      </a:moveTo>
                      <a:lnTo>
                        <a:pt x="3061" y="2715"/>
                      </a:lnTo>
                      <a:cubicBezTo>
                        <a:pt x="3086" y="2724"/>
                        <a:pt x="3105" y="2732"/>
                        <a:pt x="3127" y="2732"/>
                      </a:cubicBezTo>
                      <a:cubicBezTo>
                        <a:pt x="3136" y="2732"/>
                        <a:pt x="3145" y="2731"/>
                        <a:pt x="3156" y="2727"/>
                      </a:cubicBezTo>
                      <a:lnTo>
                        <a:pt x="3858" y="2656"/>
                      </a:lnTo>
                      <a:lnTo>
                        <a:pt x="4108" y="2751"/>
                      </a:lnTo>
                      <a:lnTo>
                        <a:pt x="3954" y="3335"/>
                      </a:lnTo>
                      <a:lnTo>
                        <a:pt x="3954" y="3370"/>
                      </a:lnTo>
                      <a:lnTo>
                        <a:pt x="3954" y="4632"/>
                      </a:lnTo>
                      <a:cubicBezTo>
                        <a:pt x="3954" y="5061"/>
                        <a:pt x="4299" y="5406"/>
                        <a:pt x="4728" y="5406"/>
                      </a:cubicBezTo>
                      <a:cubicBezTo>
                        <a:pt x="5168" y="5406"/>
                        <a:pt x="5501" y="5061"/>
                        <a:pt x="5501" y="4632"/>
                      </a:cubicBezTo>
                      <a:lnTo>
                        <a:pt x="5501" y="3406"/>
                      </a:lnTo>
                      <a:lnTo>
                        <a:pt x="5537" y="3370"/>
                      </a:lnTo>
                      <a:lnTo>
                        <a:pt x="8621" y="5049"/>
                      </a:lnTo>
                      <a:cubicBezTo>
                        <a:pt x="8811" y="5109"/>
                        <a:pt x="8871" y="5299"/>
                        <a:pt x="8776" y="5466"/>
                      </a:cubicBezTo>
                      <a:cubicBezTo>
                        <a:pt x="8718" y="5573"/>
                        <a:pt x="8609" y="5634"/>
                        <a:pt x="8492" y="5634"/>
                      </a:cubicBezTo>
                      <a:cubicBezTo>
                        <a:pt x="8440" y="5634"/>
                        <a:pt x="8386" y="5622"/>
                        <a:pt x="8335" y="5597"/>
                      </a:cubicBezTo>
                      <a:lnTo>
                        <a:pt x="6621" y="4656"/>
                      </a:lnTo>
                      <a:cubicBezTo>
                        <a:pt x="6599" y="4645"/>
                        <a:pt x="6574" y="4640"/>
                        <a:pt x="6550" y="4640"/>
                      </a:cubicBezTo>
                      <a:cubicBezTo>
                        <a:pt x="6497" y="4640"/>
                        <a:pt x="6447" y="4666"/>
                        <a:pt x="6430" y="4716"/>
                      </a:cubicBezTo>
                      <a:cubicBezTo>
                        <a:pt x="6383" y="4799"/>
                        <a:pt x="6418" y="4882"/>
                        <a:pt x="6490" y="4918"/>
                      </a:cubicBezTo>
                      <a:lnTo>
                        <a:pt x="7918" y="5692"/>
                      </a:lnTo>
                      <a:cubicBezTo>
                        <a:pt x="8085" y="5775"/>
                        <a:pt x="8145" y="5966"/>
                        <a:pt x="8049" y="6133"/>
                      </a:cubicBezTo>
                      <a:cubicBezTo>
                        <a:pt x="7985" y="6245"/>
                        <a:pt x="7877" y="6309"/>
                        <a:pt x="7766" y="6309"/>
                      </a:cubicBezTo>
                      <a:cubicBezTo>
                        <a:pt x="7713" y="6309"/>
                        <a:pt x="7659" y="6294"/>
                        <a:pt x="7609" y="6263"/>
                      </a:cubicBezTo>
                      <a:lnTo>
                        <a:pt x="6144" y="5478"/>
                      </a:lnTo>
                      <a:cubicBezTo>
                        <a:pt x="6122" y="5463"/>
                        <a:pt x="6097" y="5456"/>
                        <a:pt x="6073" y="5456"/>
                      </a:cubicBezTo>
                      <a:cubicBezTo>
                        <a:pt x="6020" y="5456"/>
                        <a:pt x="5970" y="5488"/>
                        <a:pt x="5954" y="5537"/>
                      </a:cubicBezTo>
                      <a:cubicBezTo>
                        <a:pt x="5906" y="5609"/>
                        <a:pt x="5942" y="5704"/>
                        <a:pt x="6013" y="5728"/>
                      </a:cubicBezTo>
                      <a:lnTo>
                        <a:pt x="7192" y="6371"/>
                      </a:lnTo>
                      <a:cubicBezTo>
                        <a:pt x="7347" y="6466"/>
                        <a:pt x="7395" y="6656"/>
                        <a:pt x="7323" y="6823"/>
                      </a:cubicBezTo>
                      <a:cubicBezTo>
                        <a:pt x="7255" y="6925"/>
                        <a:pt x="7139" y="6984"/>
                        <a:pt x="7018" y="6984"/>
                      </a:cubicBezTo>
                      <a:cubicBezTo>
                        <a:pt x="6969" y="6984"/>
                        <a:pt x="6919" y="6975"/>
                        <a:pt x="6871" y="6954"/>
                      </a:cubicBezTo>
                      <a:lnTo>
                        <a:pt x="5644" y="6287"/>
                      </a:lnTo>
                      <a:cubicBezTo>
                        <a:pt x="5616" y="6271"/>
                        <a:pt x="5587" y="6263"/>
                        <a:pt x="5560" y="6263"/>
                      </a:cubicBezTo>
                      <a:cubicBezTo>
                        <a:pt x="5509" y="6263"/>
                        <a:pt x="5465" y="6292"/>
                        <a:pt x="5442" y="6347"/>
                      </a:cubicBezTo>
                      <a:cubicBezTo>
                        <a:pt x="5406" y="6418"/>
                        <a:pt x="5430" y="6502"/>
                        <a:pt x="5501" y="6537"/>
                      </a:cubicBezTo>
                      <a:lnTo>
                        <a:pt x="6454" y="7061"/>
                      </a:lnTo>
                      <a:cubicBezTo>
                        <a:pt x="6609" y="7145"/>
                        <a:pt x="6668" y="7335"/>
                        <a:pt x="6597" y="7502"/>
                      </a:cubicBezTo>
                      <a:cubicBezTo>
                        <a:pt x="6531" y="7609"/>
                        <a:pt x="6419" y="7670"/>
                        <a:pt x="6301" y="7670"/>
                      </a:cubicBezTo>
                      <a:cubicBezTo>
                        <a:pt x="6249" y="7670"/>
                        <a:pt x="6196" y="7658"/>
                        <a:pt x="6144" y="7633"/>
                      </a:cubicBezTo>
                      <a:lnTo>
                        <a:pt x="5478" y="7264"/>
                      </a:lnTo>
                      <a:cubicBezTo>
                        <a:pt x="5478" y="7133"/>
                        <a:pt x="5430" y="7002"/>
                        <a:pt x="5347" y="6883"/>
                      </a:cubicBezTo>
                      <a:cubicBezTo>
                        <a:pt x="5228" y="6728"/>
                        <a:pt x="5061" y="6644"/>
                        <a:pt x="4882" y="6644"/>
                      </a:cubicBezTo>
                      <a:lnTo>
                        <a:pt x="4882" y="6597"/>
                      </a:lnTo>
                      <a:cubicBezTo>
                        <a:pt x="4906" y="6430"/>
                        <a:pt x="4870" y="6263"/>
                        <a:pt x="4763" y="6133"/>
                      </a:cubicBezTo>
                      <a:cubicBezTo>
                        <a:pt x="4644" y="5990"/>
                        <a:pt x="4478" y="5894"/>
                        <a:pt x="4299" y="5894"/>
                      </a:cubicBezTo>
                      <a:lnTo>
                        <a:pt x="4299" y="5847"/>
                      </a:lnTo>
                      <a:cubicBezTo>
                        <a:pt x="4335" y="5692"/>
                        <a:pt x="4287" y="5525"/>
                        <a:pt x="4180" y="5394"/>
                      </a:cubicBezTo>
                      <a:cubicBezTo>
                        <a:pt x="4061" y="5240"/>
                        <a:pt x="3894" y="5156"/>
                        <a:pt x="3716" y="5156"/>
                      </a:cubicBezTo>
                      <a:lnTo>
                        <a:pt x="3716" y="5109"/>
                      </a:lnTo>
                      <a:cubicBezTo>
                        <a:pt x="3751" y="4942"/>
                        <a:pt x="3704" y="4775"/>
                        <a:pt x="3596" y="4644"/>
                      </a:cubicBezTo>
                      <a:cubicBezTo>
                        <a:pt x="3476" y="4488"/>
                        <a:pt x="3297" y="4404"/>
                        <a:pt x="3111" y="4404"/>
                      </a:cubicBezTo>
                      <a:cubicBezTo>
                        <a:pt x="2984" y="4404"/>
                        <a:pt x="2855" y="4443"/>
                        <a:pt x="2739" y="4525"/>
                      </a:cubicBezTo>
                      <a:lnTo>
                        <a:pt x="1715" y="5275"/>
                      </a:lnTo>
                      <a:lnTo>
                        <a:pt x="1334" y="5073"/>
                      </a:lnTo>
                      <a:lnTo>
                        <a:pt x="2799" y="2549"/>
                      </a:lnTo>
                      <a:close/>
                      <a:moveTo>
                        <a:pt x="4855" y="6920"/>
                      </a:moveTo>
                      <a:cubicBezTo>
                        <a:pt x="4953" y="6920"/>
                        <a:pt x="5045" y="6960"/>
                        <a:pt x="5109" y="7037"/>
                      </a:cubicBezTo>
                      <a:cubicBezTo>
                        <a:pt x="5168" y="7133"/>
                        <a:pt x="5192" y="7228"/>
                        <a:pt x="5180" y="7299"/>
                      </a:cubicBezTo>
                      <a:cubicBezTo>
                        <a:pt x="5168" y="7383"/>
                        <a:pt x="5120" y="7466"/>
                        <a:pt x="5049" y="7526"/>
                      </a:cubicBezTo>
                      <a:lnTo>
                        <a:pt x="4704" y="7776"/>
                      </a:lnTo>
                      <a:cubicBezTo>
                        <a:pt x="4643" y="7818"/>
                        <a:pt x="4574" y="7838"/>
                        <a:pt x="4507" y="7838"/>
                      </a:cubicBezTo>
                      <a:cubicBezTo>
                        <a:pt x="4404" y="7838"/>
                        <a:pt x="4304" y="7791"/>
                        <a:pt x="4239" y="7704"/>
                      </a:cubicBezTo>
                      <a:cubicBezTo>
                        <a:pt x="4132" y="7549"/>
                        <a:pt x="4168" y="7347"/>
                        <a:pt x="4311" y="7240"/>
                      </a:cubicBezTo>
                      <a:lnTo>
                        <a:pt x="4644" y="7002"/>
                      </a:lnTo>
                      <a:lnTo>
                        <a:pt x="4656" y="6978"/>
                      </a:lnTo>
                      <a:cubicBezTo>
                        <a:pt x="4719" y="6939"/>
                        <a:pt x="4788" y="6920"/>
                        <a:pt x="4855" y="6920"/>
                      </a:cubicBezTo>
                      <a:close/>
                      <a:moveTo>
                        <a:pt x="172" y="0"/>
                      </a:moveTo>
                      <a:cubicBezTo>
                        <a:pt x="121" y="0"/>
                        <a:pt x="72" y="29"/>
                        <a:pt x="48" y="84"/>
                      </a:cubicBezTo>
                      <a:cubicBezTo>
                        <a:pt x="1" y="156"/>
                        <a:pt x="25" y="239"/>
                        <a:pt x="108" y="287"/>
                      </a:cubicBezTo>
                      <a:lnTo>
                        <a:pt x="2346" y="1584"/>
                      </a:lnTo>
                      <a:lnTo>
                        <a:pt x="406" y="4942"/>
                      </a:lnTo>
                      <a:lnTo>
                        <a:pt x="251" y="4847"/>
                      </a:lnTo>
                      <a:cubicBezTo>
                        <a:pt x="226" y="4830"/>
                        <a:pt x="199" y="4822"/>
                        <a:pt x="172" y="4822"/>
                      </a:cubicBezTo>
                      <a:cubicBezTo>
                        <a:pt x="121" y="4822"/>
                        <a:pt x="72" y="4851"/>
                        <a:pt x="48" y="4906"/>
                      </a:cubicBezTo>
                      <a:cubicBezTo>
                        <a:pt x="1" y="4978"/>
                        <a:pt x="25" y="5061"/>
                        <a:pt x="108" y="5109"/>
                      </a:cubicBezTo>
                      <a:lnTo>
                        <a:pt x="894" y="5549"/>
                      </a:lnTo>
                      <a:cubicBezTo>
                        <a:pt x="919" y="5566"/>
                        <a:pt x="947" y="5574"/>
                        <a:pt x="975" y="5574"/>
                      </a:cubicBezTo>
                      <a:cubicBezTo>
                        <a:pt x="1025" y="5574"/>
                        <a:pt x="1073" y="5548"/>
                        <a:pt x="1096" y="5501"/>
                      </a:cubicBezTo>
                      <a:lnTo>
                        <a:pt x="1215" y="5299"/>
                      </a:lnTo>
                      <a:lnTo>
                        <a:pt x="1525" y="5466"/>
                      </a:lnTo>
                      <a:cubicBezTo>
                        <a:pt x="1430" y="5680"/>
                        <a:pt x="1441" y="5918"/>
                        <a:pt x="1572" y="6121"/>
                      </a:cubicBezTo>
                      <a:cubicBezTo>
                        <a:pt x="1691" y="6287"/>
                        <a:pt x="1882" y="6371"/>
                        <a:pt x="2084" y="6371"/>
                      </a:cubicBezTo>
                      <a:cubicBezTo>
                        <a:pt x="2144" y="6371"/>
                        <a:pt x="2215" y="6359"/>
                        <a:pt x="2275" y="6347"/>
                      </a:cubicBezTo>
                      <a:cubicBezTo>
                        <a:pt x="2275" y="6478"/>
                        <a:pt x="2322" y="6597"/>
                        <a:pt x="2394" y="6716"/>
                      </a:cubicBezTo>
                      <a:cubicBezTo>
                        <a:pt x="2513" y="6883"/>
                        <a:pt x="2703" y="6966"/>
                        <a:pt x="2882" y="6966"/>
                      </a:cubicBezTo>
                      <a:cubicBezTo>
                        <a:pt x="2942" y="6966"/>
                        <a:pt x="3013" y="6954"/>
                        <a:pt x="3073" y="6942"/>
                      </a:cubicBezTo>
                      <a:cubicBezTo>
                        <a:pt x="3073" y="7061"/>
                        <a:pt x="3120" y="7192"/>
                        <a:pt x="3192" y="7299"/>
                      </a:cubicBezTo>
                      <a:cubicBezTo>
                        <a:pt x="3299" y="7430"/>
                        <a:pt x="3430" y="7514"/>
                        <a:pt x="3596" y="7549"/>
                      </a:cubicBezTo>
                      <a:cubicBezTo>
                        <a:pt x="3632" y="7549"/>
                        <a:pt x="3656" y="7561"/>
                        <a:pt x="3704" y="7561"/>
                      </a:cubicBezTo>
                      <a:cubicBezTo>
                        <a:pt x="3763" y="7561"/>
                        <a:pt x="3835" y="7549"/>
                        <a:pt x="3894" y="7537"/>
                      </a:cubicBezTo>
                      <a:cubicBezTo>
                        <a:pt x="3894" y="7668"/>
                        <a:pt x="3942" y="7787"/>
                        <a:pt x="4013" y="7895"/>
                      </a:cubicBezTo>
                      <a:cubicBezTo>
                        <a:pt x="4120" y="8026"/>
                        <a:pt x="4251" y="8109"/>
                        <a:pt x="4418" y="8145"/>
                      </a:cubicBezTo>
                      <a:cubicBezTo>
                        <a:pt x="4442" y="8145"/>
                        <a:pt x="4478" y="8157"/>
                        <a:pt x="4525" y="8157"/>
                      </a:cubicBezTo>
                      <a:cubicBezTo>
                        <a:pt x="4656" y="8157"/>
                        <a:pt x="4775" y="8109"/>
                        <a:pt x="4882" y="8037"/>
                      </a:cubicBezTo>
                      <a:lnTo>
                        <a:pt x="5216" y="7787"/>
                      </a:lnTo>
                      <a:cubicBezTo>
                        <a:pt x="5299" y="7728"/>
                        <a:pt x="5359" y="7668"/>
                        <a:pt x="5394" y="7597"/>
                      </a:cubicBezTo>
                      <a:lnTo>
                        <a:pt x="6013" y="7918"/>
                      </a:lnTo>
                      <a:cubicBezTo>
                        <a:pt x="6097" y="7966"/>
                        <a:pt x="6204" y="7990"/>
                        <a:pt x="6311" y="7990"/>
                      </a:cubicBezTo>
                      <a:cubicBezTo>
                        <a:pt x="6371" y="7990"/>
                        <a:pt x="6430" y="7978"/>
                        <a:pt x="6490" y="7966"/>
                      </a:cubicBezTo>
                      <a:cubicBezTo>
                        <a:pt x="6644" y="7918"/>
                        <a:pt x="6787" y="7811"/>
                        <a:pt x="6859" y="7668"/>
                      </a:cubicBezTo>
                      <a:cubicBezTo>
                        <a:pt x="6918" y="7549"/>
                        <a:pt x="6942" y="7430"/>
                        <a:pt x="6930" y="7299"/>
                      </a:cubicBezTo>
                      <a:cubicBezTo>
                        <a:pt x="6966" y="7299"/>
                        <a:pt x="7002" y="7311"/>
                        <a:pt x="7049" y="7311"/>
                      </a:cubicBezTo>
                      <a:cubicBezTo>
                        <a:pt x="7275" y="7311"/>
                        <a:pt x="7478" y="7192"/>
                        <a:pt x="7597" y="6990"/>
                      </a:cubicBezTo>
                      <a:cubicBezTo>
                        <a:pt x="7656" y="6871"/>
                        <a:pt x="7692" y="6740"/>
                        <a:pt x="7680" y="6609"/>
                      </a:cubicBezTo>
                      <a:cubicBezTo>
                        <a:pt x="7716" y="6609"/>
                        <a:pt x="7752" y="6633"/>
                        <a:pt x="7799" y="6633"/>
                      </a:cubicBezTo>
                      <a:cubicBezTo>
                        <a:pt x="8014" y="6633"/>
                        <a:pt x="8228" y="6514"/>
                        <a:pt x="8347" y="6299"/>
                      </a:cubicBezTo>
                      <a:cubicBezTo>
                        <a:pt x="8407" y="6180"/>
                        <a:pt x="8430" y="6061"/>
                        <a:pt x="8418" y="5930"/>
                      </a:cubicBezTo>
                      <a:cubicBezTo>
                        <a:pt x="8454" y="5930"/>
                        <a:pt x="8490" y="5942"/>
                        <a:pt x="8538" y="5942"/>
                      </a:cubicBezTo>
                      <a:cubicBezTo>
                        <a:pt x="8597" y="5942"/>
                        <a:pt x="8657" y="5930"/>
                        <a:pt x="8716" y="5918"/>
                      </a:cubicBezTo>
                      <a:cubicBezTo>
                        <a:pt x="8883" y="5871"/>
                        <a:pt x="9014" y="5763"/>
                        <a:pt x="9085" y="5621"/>
                      </a:cubicBezTo>
                      <a:cubicBezTo>
                        <a:pt x="9169" y="5466"/>
                        <a:pt x="9192" y="5299"/>
                        <a:pt x="9133" y="5144"/>
                      </a:cubicBezTo>
                      <a:cubicBezTo>
                        <a:pt x="9121" y="5097"/>
                        <a:pt x="9109" y="5061"/>
                        <a:pt x="9085" y="5037"/>
                      </a:cubicBezTo>
                      <a:lnTo>
                        <a:pt x="9347" y="4859"/>
                      </a:lnTo>
                      <a:lnTo>
                        <a:pt x="9478" y="5037"/>
                      </a:lnTo>
                      <a:cubicBezTo>
                        <a:pt x="9506" y="5072"/>
                        <a:pt x="9550" y="5090"/>
                        <a:pt x="9593" y="5090"/>
                      </a:cubicBezTo>
                      <a:cubicBezTo>
                        <a:pt x="9625" y="5090"/>
                        <a:pt x="9656" y="5081"/>
                        <a:pt x="9681" y="5061"/>
                      </a:cubicBezTo>
                      <a:lnTo>
                        <a:pt x="10085" y="4739"/>
                      </a:lnTo>
                      <a:cubicBezTo>
                        <a:pt x="10121" y="4668"/>
                        <a:pt x="10133" y="4573"/>
                        <a:pt x="10085" y="4513"/>
                      </a:cubicBezTo>
                      <a:cubicBezTo>
                        <a:pt x="10065" y="4479"/>
                        <a:pt x="10019" y="4460"/>
                        <a:pt x="9974" y="4460"/>
                      </a:cubicBezTo>
                      <a:cubicBezTo>
                        <a:pt x="9941" y="4460"/>
                        <a:pt x="9908" y="4470"/>
                        <a:pt x="9883" y="4489"/>
                      </a:cubicBezTo>
                      <a:lnTo>
                        <a:pt x="9585" y="4704"/>
                      </a:lnTo>
                      <a:lnTo>
                        <a:pt x="7252" y="1644"/>
                      </a:lnTo>
                      <a:lnTo>
                        <a:pt x="8585" y="775"/>
                      </a:lnTo>
                      <a:cubicBezTo>
                        <a:pt x="8657" y="739"/>
                        <a:pt x="8680" y="644"/>
                        <a:pt x="8633" y="572"/>
                      </a:cubicBezTo>
                      <a:cubicBezTo>
                        <a:pt x="8602" y="526"/>
                        <a:pt x="8556" y="500"/>
                        <a:pt x="8505" y="500"/>
                      </a:cubicBezTo>
                      <a:cubicBezTo>
                        <a:pt x="8478" y="500"/>
                        <a:pt x="8448" y="508"/>
                        <a:pt x="8418" y="525"/>
                      </a:cubicBezTo>
                      <a:lnTo>
                        <a:pt x="6954" y="1477"/>
                      </a:lnTo>
                      <a:cubicBezTo>
                        <a:pt x="6871" y="1525"/>
                        <a:pt x="6859" y="1632"/>
                        <a:pt x="6906" y="1680"/>
                      </a:cubicBezTo>
                      <a:lnTo>
                        <a:pt x="7168" y="2037"/>
                      </a:lnTo>
                      <a:lnTo>
                        <a:pt x="6978" y="2192"/>
                      </a:lnTo>
                      <a:lnTo>
                        <a:pt x="6216" y="1942"/>
                      </a:lnTo>
                      <a:cubicBezTo>
                        <a:pt x="6204" y="1942"/>
                        <a:pt x="6192" y="1918"/>
                        <a:pt x="6180" y="1918"/>
                      </a:cubicBezTo>
                      <a:lnTo>
                        <a:pt x="4430" y="1918"/>
                      </a:lnTo>
                      <a:cubicBezTo>
                        <a:pt x="4358" y="1918"/>
                        <a:pt x="4299" y="1965"/>
                        <a:pt x="4287" y="2037"/>
                      </a:cubicBezTo>
                      <a:lnTo>
                        <a:pt x="4180" y="2430"/>
                      </a:lnTo>
                      <a:lnTo>
                        <a:pt x="3930" y="2323"/>
                      </a:lnTo>
                      <a:cubicBezTo>
                        <a:pt x="3894" y="2311"/>
                        <a:pt x="3882" y="2311"/>
                        <a:pt x="3846" y="2311"/>
                      </a:cubicBezTo>
                      <a:lnTo>
                        <a:pt x="3168" y="2382"/>
                      </a:lnTo>
                      <a:lnTo>
                        <a:pt x="2930" y="2251"/>
                      </a:lnTo>
                      <a:lnTo>
                        <a:pt x="3156" y="1858"/>
                      </a:lnTo>
                      <a:cubicBezTo>
                        <a:pt x="3192" y="1787"/>
                        <a:pt x="3168" y="1703"/>
                        <a:pt x="3096" y="1656"/>
                      </a:cubicBezTo>
                      <a:lnTo>
                        <a:pt x="251" y="25"/>
                      </a:lnTo>
                      <a:cubicBezTo>
                        <a:pt x="226" y="8"/>
                        <a:pt x="199" y="0"/>
                        <a:pt x="17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sp>
              <p:nvSpPr>
                <p:cNvPr id="205" name="Google Shape;4706;p61">
                  <a:extLst>
                    <a:ext uri="{FF2B5EF4-FFF2-40B4-BE49-F238E27FC236}">
                      <a16:creationId xmlns:a16="http://schemas.microsoft.com/office/drawing/2014/main" id="{90E121FA-3CF3-4688-A4AB-3B3BCE02D027}"/>
                    </a:ext>
                  </a:extLst>
                </p:cNvPr>
                <p:cNvSpPr/>
                <p:nvPr/>
              </p:nvSpPr>
              <p:spPr>
                <a:xfrm>
                  <a:off x="2946442" y="2015001"/>
                  <a:ext cx="37525" cy="26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" h="842" extrusionOk="0">
                      <a:moveTo>
                        <a:pt x="1011" y="1"/>
                      </a:moveTo>
                      <a:cubicBezTo>
                        <a:pt x="983" y="1"/>
                        <a:pt x="955" y="7"/>
                        <a:pt x="929" y="20"/>
                      </a:cubicBezTo>
                      <a:lnTo>
                        <a:pt x="96" y="556"/>
                      </a:lnTo>
                      <a:cubicBezTo>
                        <a:pt x="24" y="603"/>
                        <a:pt x="0" y="699"/>
                        <a:pt x="48" y="770"/>
                      </a:cubicBezTo>
                      <a:cubicBezTo>
                        <a:pt x="84" y="818"/>
                        <a:pt x="119" y="842"/>
                        <a:pt x="167" y="842"/>
                      </a:cubicBezTo>
                      <a:cubicBezTo>
                        <a:pt x="203" y="842"/>
                        <a:pt x="226" y="830"/>
                        <a:pt x="238" y="818"/>
                      </a:cubicBezTo>
                      <a:lnTo>
                        <a:pt x="1072" y="282"/>
                      </a:lnTo>
                      <a:cubicBezTo>
                        <a:pt x="1167" y="234"/>
                        <a:pt x="1179" y="127"/>
                        <a:pt x="1131" y="68"/>
                      </a:cubicBezTo>
                      <a:cubicBezTo>
                        <a:pt x="1108" y="22"/>
                        <a:pt x="1061" y="1"/>
                        <a:pt x="101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</p:grp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A22F46-95A1-5AF0-F9ED-734762F72C72}"/>
              </a:ext>
            </a:extLst>
          </p:cNvPr>
          <p:cNvGrpSpPr/>
          <p:nvPr/>
        </p:nvGrpSpPr>
        <p:grpSpPr>
          <a:xfrm>
            <a:off x="4873994" y="2571802"/>
            <a:ext cx="2157662" cy="2244064"/>
            <a:chOff x="6393694" y="2565363"/>
            <a:chExt cx="2157662" cy="2244064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715E828-E9A5-4F53-A3A8-FB7ECF2EB62D}"/>
                </a:ext>
              </a:extLst>
            </p:cNvPr>
            <p:cNvGrpSpPr/>
            <p:nvPr/>
          </p:nvGrpSpPr>
          <p:grpSpPr>
            <a:xfrm>
              <a:off x="6393694" y="2565363"/>
              <a:ext cx="2157662" cy="2244064"/>
              <a:chOff x="6077132" y="2660606"/>
              <a:chExt cx="2157662" cy="2244064"/>
            </a:xfrm>
          </p:grpSpPr>
          <p:grpSp>
            <p:nvGrpSpPr>
              <p:cNvPr id="191" name="Group 190" title="Milestone Text">
                <a:extLst>
                  <a:ext uri="{FF2B5EF4-FFF2-40B4-BE49-F238E27FC236}">
                    <a16:creationId xmlns:a16="http://schemas.microsoft.com/office/drawing/2014/main" id="{AD824595-6CCC-4E91-AF54-2565E5057F4A}"/>
                  </a:ext>
                </a:extLst>
              </p:cNvPr>
              <p:cNvGrpSpPr/>
              <p:nvPr/>
            </p:nvGrpSpPr>
            <p:grpSpPr>
              <a:xfrm>
                <a:off x="6115172" y="3596500"/>
                <a:ext cx="1883471" cy="491764"/>
                <a:chOff x="2078628" y="3952681"/>
                <a:chExt cx="2511293" cy="657246"/>
              </a:xfrm>
            </p:grpSpPr>
            <p:sp>
              <p:nvSpPr>
                <p:cNvPr id="192" name="TextBox 191">
                  <a:extLst>
                    <a:ext uri="{FF2B5EF4-FFF2-40B4-BE49-F238E27FC236}">
                      <a16:creationId xmlns:a16="http://schemas.microsoft.com/office/drawing/2014/main" id="{5506FC64-39DC-4665-87FF-E753D0495224}"/>
                    </a:ext>
                  </a:extLst>
                </p:cNvPr>
                <p:cNvSpPr txBox="1"/>
                <p:nvPr/>
              </p:nvSpPr>
              <p:spPr>
                <a:xfrm>
                  <a:off x="2078628" y="3952681"/>
                  <a:ext cx="2420201" cy="45248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chemeClr val="tx1"/>
                      </a:solidFill>
                      <a:latin typeface="+mj-lt"/>
                    </a:rPr>
                    <a:t>Production line expansion</a:t>
                  </a:r>
                </a:p>
                <a:p>
                  <a:r>
                    <a:rPr lang="zh-CN" altLang="en-US" sz="1100" b="1" dirty="0">
                      <a:solidFill>
                        <a:schemeClr val="tx1"/>
                      </a:solidFill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生產線擴建</a:t>
                  </a:r>
                  <a:endParaRPr lang="en-ZA" sz="1100" b="1" dirty="0">
                    <a:solidFill>
                      <a:schemeClr val="tx1"/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  <p:sp>
              <p:nvSpPr>
                <p:cNvPr id="193" name="TextBox 192">
                  <a:extLst>
                    <a:ext uri="{FF2B5EF4-FFF2-40B4-BE49-F238E27FC236}">
                      <a16:creationId xmlns:a16="http://schemas.microsoft.com/office/drawing/2014/main" id="{7423C16B-56B5-49AB-A32C-CE0BBF2C095E}"/>
                    </a:ext>
                  </a:extLst>
                </p:cNvPr>
                <p:cNvSpPr txBox="1"/>
                <p:nvPr/>
              </p:nvSpPr>
              <p:spPr>
                <a:xfrm>
                  <a:off x="2110555" y="4404256"/>
                  <a:ext cx="2479366" cy="20567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ZA" sz="1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Ningbo, China </a:t>
                  </a:r>
                  <a:r>
                    <a:rPr lang="zh-TW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中國寧波</a:t>
                  </a:r>
                  <a:endParaRPr lang="en-ZA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KaiTi" panose="02010609060101010101" pitchFamily="49" charset="-122"/>
                  </a:endParaRPr>
                </a:p>
              </p:txBody>
            </p:sp>
          </p:grpSp>
          <p:pic>
            <p:nvPicPr>
              <p:cNvPr id="29" name="Picture 28" descr="A white van parked in front of a large building&#10;&#10;Description automatically generated with medium confidence">
                <a:extLst>
                  <a:ext uri="{FF2B5EF4-FFF2-40B4-BE49-F238E27FC236}">
                    <a16:creationId xmlns:a16="http://schemas.microsoft.com/office/drawing/2014/main" id="{9AA3CD39-4BDA-40CB-BD3C-23F6624FE0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39117" y="4150345"/>
                <a:ext cx="1005767" cy="75432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2" name="Picture 31" descr="A building with cars parked in front&#10;&#10;Description automatically generated with low confidence">
                <a:extLst>
                  <a:ext uri="{FF2B5EF4-FFF2-40B4-BE49-F238E27FC236}">
                    <a16:creationId xmlns:a16="http://schemas.microsoft.com/office/drawing/2014/main" id="{E8790271-4980-4865-BF66-79EF7B6AAF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29033" y="4150344"/>
                <a:ext cx="1005761" cy="75432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623D77CD-61BC-49A5-BC1F-07559BDA2C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90511" y="2886117"/>
                <a:ext cx="0" cy="124103"/>
              </a:xfrm>
              <a:prstGeom prst="line">
                <a:avLst/>
              </a:prstGeom>
              <a:ln w="1587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CC8A8C73-3432-48BA-997B-019569F8A43A}"/>
                  </a:ext>
                </a:extLst>
              </p:cNvPr>
              <p:cNvSpPr txBox="1"/>
              <p:nvPr/>
            </p:nvSpPr>
            <p:spPr>
              <a:xfrm>
                <a:off x="6077132" y="2660606"/>
                <a:ext cx="426758" cy="176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ZA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2018</a:t>
                </a:r>
              </a:p>
            </p:txBody>
          </p:sp>
        </p:grpSp>
        <p:sp>
          <p:nvSpPr>
            <p:cNvPr id="208" name="Arrow: Down 207" title="Milestone Arrow">
              <a:extLst>
                <a:ext uri="{FF2B5EF4-FFF2-40B4-BE49-F238E27FC236}">
                  <a16:creationId xmlns:a16="http://schemas.microsoft.com/office/drawing/2014/main" id="{3532E63D-FCBE-45CC-9F75-E8829EF7BDDF}"/>
                </a:ext>
              </a:extLst>
            </p:cNvPr>
            <p:cNvSpPr/>
            <p:nvPr/>
          </p:nvSpPr>
          <p:spPr>
            <a:xfrm rot="10800000">
              <a:off x="6437290" y="2975853"/>
              <a:ext cx="352692" cy="463955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0" dirty="0">
                <a:latin typeface="+mj-lt"/>
              </a:endParaRPr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91B0AA93-8CCB-4416-9B8F-84C3CCEB7ED1}"/>
                </a:ext>
              </a:extLst>
            </p:cNvPr>
            <p:cNvGrpSpPr/>
            <p:nvPr/>
          </p:nvGrpSpPr>
          <p:grpSpPr>
            <a:xfrm>
              <a:off x="6496494" y="3155368"/>
              <a:ext cx="221157" cy="221157"/>
              <a:chOff x="2710353" y="2142587"/>
              <a:chExt cx="221157" cy="221157"/>
            </a:xfrm>
          </p:grpSpPr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B744214D-E137-47FB-AC1E-3E5FC3F84DC5}"/>
                  </a:ext>
                </a:extLst>
              </p:cNvPr>
              <p:cNvSpPr/>
              <p:nvPr/>
            </p:nvSpPr>
            <p:spPr>
              <a:xfrm>
                <a:off x="2710353" y="2142587"/>
                <a:ext cx="221157" cy="221157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228" name="Google Shape;3978;p59">
                <a:extLst>
                  <a:ext uri="{FF2B5EF4-FFF2-40B4-BE49-F238E27FC236}">
                    <a16:creationId xmlns:a16="http://schemas.microsoft.com/office/drawing/2014/main" id="{60431D5B-2E4C-4361-9FB6-2CDF6CA64FEA}"/>
                  </a:ext>
                </a:extLst>
              </p:cNvPr>
              <p:cNvSpPr/>
              <p:nvPr/>
            </p:nvSpPr>
            <p:spPr>
              <a:xfrm>
                <a:off x="2774519" y="2178723"/>
                <a:ext cx="104333" cy="13329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11467" extrusionOk="0">
                    <a:moveTo>
                      <a:pt x="1048" y="346"/>
                    </a:moveTo>
                    <a:cubicBezTo>
                      <a:pt x="1156" y="346"/>
                      <a:pt x="1239" y="441"/>
                      <a:pt x="1239" y="537"/>
                    </a:cubicBezTo>
                    <a:cubicBezTo>
                      <a:pt x="1239" y="644"/>
                      <a:pt x="1156" y="727"/>
                      <a:pt x="1048" y="727"/>
                    </a:cubicBezTo>
                    <a:cubicBezTo>
                      <a:pt x="941" y="727"/>
                      <a:pt x="858" y="644"/>
                      <a:pt x="858" y="537"/>
                    </a:cubicBezTo>
                    <a:cubicBezTo>
                      <a:pt x="858" y="429"/>
                      <a:pt x="941" y="346"/>
                      <a:pt x="1048" y="346"/>
                    </a:cubicBezTo>
                    <a:close/>
                    <a:moveTo>
                      <a:pt x="3549" y="1203"/>
                    </a:moveTo>
                    <a:lnTo>
                      <a:pt x="3906" y="1453"/>
                    </a:lnTo>
                    <a:lnTo>
                      <a:pt x="3549" y="1453"/>
                    </a:lnTo>
                    <a:lnTo>
                      <a:pt x="3549" y="1203"/>
                    </a:lnTo>
                    <a:close/>
                    <a:moveTo>
                      <a:pt x="6883" y="1060"/>
                    </a:moveTo>
                    <a:lnTo>
                      <a:pt x="6883" y="1072"/>
                    </a:lnTo>
                    <a:lnTo>
                      <a:pt x="6097" y="2799"/>
                    </a:lnTo>
                    <a:cubicBezTo>
                      <a:pt x="6085" y="2846"/>
                      <a:pt x="6085" y="2894"/>
                      <a:pt x="6097" y="2942"/>
                    </a:cubicBezTo>
                    <a:lnTo>
                      <a:pt x="6883" y="4680"/>
                    </a:lnTo>
                    <a:lnTo>
                      <a:pt x="4620" y="4680"/>
                    </a:lnTo>
                    <a:lnTo>
                      <a:pt x="4620" y="1608"/>
                    </a:lnTo>
                    <a:cubicBezTo>
                      <a:pt x="4620" y="1549"/>
                      <a:pt x="4597" y="1501"/>
                      <a:pt x="4549" y="1477"/>
                    </a:cubicBezTo>
                    <a:lnTo>
                      <a:pt x="3942" y="1060"/>
                    </a:lnTo>
                    <a:close/>
                    <a:moveTo>
                      <a:pt x="6883" y="4680"/>
                    </a:moveTo>
                    <a:cubicBezTo>
                      <a:pt x="6883" y="4686"/>
                      <a:pt x="6880" y="4689"/>
                      <a:pt x="6878" y="4689"/>
                    </a:cubicBezTo>
                    <a:cubicBezTo>
                      <a:pt x="6877" y="4689"/>
                      <a:pt x="6877" y="4686"/>
                      <a:pt x="6883" y="4680"/>
                    </a:cubicBezTo>
                    <a:close/>
                    <a:moveTo>
                      <a:pt x="4299" y="1787"/>
                    </a:moveTo>
                    <a:lnTo>
                      <a:pt x="4299" y="5394"/>
                    </a:lnTo>
                    <a:lnTo>
                      <a:pt x="1941" y="5406"/>
                    </a:lnTo>
                    <a:lnTo>
                      <a:pt x="1941" y="2692"/>
                    </a:lnTo>
                    <a:cubicBezTo>
                      <a:pt x="1941" y="2608"/>
                      <a:pt x="1870" y="2537"/>
                      <a:pt x="1787" y="2537"/>
                    </a:cubicBezTo>
                    <a:cubicBezTo>
                      <a:pt x="1691" y="2537"/>
                      <a:pt x="1620" y="2608"/>
                      <a:pt x="1620" y="2692"/>
                    </a:cubicBezTo>
                    <a:lnTo>
                      <a:pt x="1620" y="5406"/>
                    </a:lnTo>
                    <a:lnTo>
                      <a:pt x="1227" y="5406"/>
                    </a:lnTo>
                    <a:lnTo>
                      <a:pt x="1227" y="1787"/>
                    </a:lnTo>
                    <a:lnTo>
                      <a:pt x="1620" y="1787"/>
                    </a:lnTo>
                    <a:lnTo>
                      <a:pt x="1620" y="1989"/>
                    </a:lnTo>
                    <a:cubicBezTo>
                      <a:pt x="1620" y="2072"/>
                      <a:pt x="1691" y="2144"/>
                      <a:pt x="1787" y="2144"/>
                    </a:cubicBezTo>
                    <a:cubicBezTo>
                      <a:pt x="1870" y="2144"/>
                      <a:pt x="1941" y="2072"/>
                      <a:pt x="1941" y="1989"/>
                    </a:cubicBezTo>
                    <a:lnTo>
                      <a:pt x="1941" y="1787"/>
                    </a:lnTo>
                    <a:close/>
                    <a:moveTo>
                      <a:pt x="1584" y="10764"/>
                    </a:moveTo>
                    <a:cubicBezTo>
                      <a:pt x="1691" y="10764"/>
                      <a:pt x="1787" y="10859"/>
                      <a:pt x="1787" y="10954"/>
                    </a:cubicBezTo>
                    <a:lnTo>
                      <a:pt x="1787" y="11145"/>
                    </a:lnTo>
                    <a:lnTo>
                      <a:pt x="322" y="11145"/>
                    </a:lnTo>
                    <a:lnTo>
                      <a:pt x="322" y="10954"/>
                    </a:lnTo>
                    <a:cubicBezTo>
                      <a:pt x="322" y="10847"/>
                      <a:pt x="417" y="10764"/>
                      <a:pt x="513" y="10764"/>
                    </a:cubicBezTo>
                    <a:close/>
                    <a:moveTo>
                      <a:pt x="1048" y="1"/>
                    </a:moveTo>
                    <a:cubicBezTo>
                      <a:pt x="775" y="1"/>
                      <a:pt x="536" y="239"/>
                      <a:pt x="536" y="525"/>
                    </a:cubicBezTo>
                    <a:cubicBezTo>
                      <a:pt x="536" y="763"/>
                      <a:pt x="679" y="953"/>
                      <a:pt x="894" y="1037"/>
                    </a:cubicBezTo>
                    <a:lnTo>
                      <a:pt x="894" y="10419"/>
                    </a:lnTo>
                    <a:lnTo>
                      <a:pt x="513" y="10419"/>
                    </a:lnTo>
                    <a:cubicBezTo>
                      <a:pt x="215" y="10419"/>
                      <a:pt x="1" y="10657"/>
                      <a:pt x="1" y="10943"/>
                    </a:cubicBezTo>
                    <a:lnTo>
                      <a:pt x="1" y="11300"/>
                    </a:lnTo>
                    <a:cubicBezTo>
                      <a:pt x="1" y="11395"/>
                      <a:pt x="72" y="11466"/>
                      <a:pt x="155" y="11466"/>
                    </a:cubicBezTo>
                    <a:lnTo>
                      <a:pt x="1965" y="11466"/>
                    </a:lnTo>
                    <a:cubicBezTo>
                      <a:pt x="2049" y="11466"/>
                      <a:pt x="2120" y="11395"/>
                      <a:pt x="2120" y="11300"/>
                    </a:cubicBezTo>
                    <a:lnTo>
                      <a:pt x="2120" y="10943"/>
                    </a:lnTo>
                    <a:cubicBezTo>
                      <a:pt x="2120" y="10645"/>
                      <a:pt x="1882" y="10419"/>
                      <a:pt x="1608" y="10419"/>
                    </a:cubicBezTo>
                    <a:lnTo>
                      <a:pt x="1227" y="10419"/>
                    </a:lnTo>
                    <a:lnTo>
                      <a:pt x="1227" y="5740"/>
                    </a:lnTo>
                    <a:lnTo>
                      <a:pt x="4299" y="5740"/>
                    </a:lnTo>
                    <a:cubicBezTo>
                      <a:pt x="4489" y="5740"/>
                      <a:pt x="4632" y="5585"/>
                      <a:pt x="4632" y="5394"/>
                    </a:cubicBezTo>
                    <a:lnTo>
                      <a:pt x="4632" y="5025"/>
                    </a:lnTo>
                    <a:lnTo>
                      <a:pt x="6883" y="5025"/>
                    </a:lnTo>
                    <a:cubicBezTo>
                      <a:pt x="7002" y="5025"/>
                      <a:pt x="7109" y="4966"/>
                      <a:pt x="7180" y="4859"/>
                    </a:cubicBezTo>
                    <a:cubicBezTo>
                      <a:pt x="7228" y="4763"/>
                      <a:pt x="7240" y="4632"/>
                      <a:pt x="7180" y="4525"/>
                    </a:cubicBezTo>
                    <a:lnTo>
                      <a:pt x="6442" y="2882"/>
                    </a:lnTo>
                    <a:lnTo>
                      <a:pt x="7180" y="1227"/>
                    </a:lnTo>
                    <a:cubicBezTo>
                      <a:pt x="7228" y="1120"/>
                      <a:pt x="7228" y="989"/>
                      <a:pt x="7156" y="894"/>
                    </a:cubicBezTo>
                    <a:cubicBezTo>
                      <a:pt x="7097" y="787"/>
                      <a:pt x="6978" y="727"/>
                      <a:pt x="6859" y="727"/>
                    </a:cubicBezTo>
                    <a:lnTo>
                      <a:pt x="3358" y="727"/>
                    </a:lnTo>
                    <a:cubicBezTo>
                      <a:pt x="3275" y="727"/>
                      <a:pt x="3192" y="810"/>
                      <a:pt x="3192" y="894"/>
                    </a:cubicBezTo>
                    <a:lnTo>
                      <a:pt x="3192" y="1453"/>
                    </a:lnTo>
                    <a:lnTo>
                      <a:pt x="1215" y="1453"/>
                    </a:lnTo>
                    <a:lnTo>
                      <a:pt x="1215" y="1037"/>
                    </a:lnTo>
                    <a:cubicBezTo>
                      <a:pt x="1429" y="953"/>
                      <a:pt x="1572" y="763"/>
                      <a:pt x="1572" y="525"/>
                    </a:cubicBezTo>
                    <a:cubicBezTo>
                      <a:pt x="1572" y="227"/>
                      <a:pt x="1334" y="1"/>
                      <a:pt x="1048" y="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7DC494-3AD6-0F34-1AA7-3207B8984361}"/>
              </a:ext>
            </a:extLst>
          </p:cNvPr>
          <p:cNvGrpSpPr/>
          <p:nvPr/>
        </p:nvGrpSpPr>
        <p:grpSpPr>
          <a:xfrm>
            <a:off x="1730349" y="880775"/>
            <a:ext cx="2007155" cy="2277430"/>
            <a:chOff x="2605506" y="880775"/>
            <a:chExt cx="2007155" cy="227743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4FC8E9-A00A-46EC-98D9-D1891CF45F97}"/>
                </a:ext>
              </a:extLst>
            </p:cNvPr>
            <p:cNvGrpSpPr/>
            <p:nvPr/>
          </p:nvGrpSpPr>
          <p:grpSpPr>
            <a:xfrm>
              <a:off x="2605506" y="880775"/>
              <a:ext cx="2007155" cy="2277430"/>
              <a:chOff x="1982222" y="776106"/>
              <a:chExt cx="2007155" cy="2277430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AAD3C9D-EF00-4B80-87FD-D3E628E3ECDC}"/>
                  </a:ext>
                </a:extLst>
              </p:cNvPr>
              <p:cNvGrpSpPr/>
              <p:nvPr/>
            </p:nvGrpSpPr>
            <p:grpSpPr>
              <a:xfrm>
                <a:off x="2004871" y="776106"/>
                <a:ext cx="1984506" cy="1827452"/>
                <a:chOff x="2546121" y="2666105"/>
                <a:chExt cx="1984506" cy="831151"/>
              </a:xfrm>
            </p:grpSpPr>
            <p:grpSp>
              <p:nvGrpSpPr>
                <p:cNvPr id="18" name="Milestone 3" title="Milestone 3">
                  <a:extLst>
                    <a:ext uri="{FF2B5EF4-FFF2-40B4-BE49-F238E27FC236}">
                      <a16:creationId xmlns:a16="http://schemas.microsoft.com/office/drawing/2014/main" id="{54A9CB8B-6D23-4808-9650-DEF00BE9E44A}"/>
                    </a:ext>
                  </a:extLst>
                </p:cNvPr>
                <p:cNvGrpSpPr/>
                <p:nvPr/>
              </p:nvGrpSpPr>
              <p:grpSpPr>
                <a:xfrm>
                  <a:off x="2546121" y="2666105"/>
                  <a:ext cx="1984506" cy="831151"/>
                  <a:chOff x="3394823" y="3554806"/>
                  <a:chExt cx="2646005" cy="1108201"/>
                </a:xfrm>
              </p:grpSpPr>
              <p:sp>
                <p:nvSpPr>
                  <p:cNvPr id="118" name="Arrow: Down 117" title="Milestone Arrow">
                    <a:extLst>
                      <a:ext uri="{FF2B5EF4-FFF2-40B4-BE49-F238E27FC236}">
                        <a16:creationId xmlns:a16="http://schemas.microsoft.com/office/drawing/2014/main" id="{EE396D52-2B52-4388-AE30-F4157363CC20}"/>
                      </a:ext>
                    </a:extLst>
                  </p:cNvPr>
                  <p:cNvSpPr/>
                  <p:nvPr/>
                </p:nvSpPr>
                <p:spPr>
                  <a:xfrm>
                    <a:off x="3422591" y="4346284"/>
                    <a:ext cx="470255" cy="316723"/>
                  </a:xfrm>
                  <a:prstGeom prst="downArrow">
                    <a:avLst>
                      <a:gd name="adj1" fmla="val 100000"/>
                      <a:gd name="adj2" fmla="val 50000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ZA" sz="1050" dirty="0">
                      <a:latin typeface="+mj-lt"/>
                    </a:endParaRPr>
                  </a:p>
                </p:txBody>
              </p:sp>
              <p:sp>
                <p:nvSpPr>
                  <p:cNvPr id="121" name="TextBox 120">
                    <a:extLst>
                      <a:ext uri="{FF2B5EF4-FFF2-40B4-BE49-F238E27FC236}">
                        <a16:creationId xmlns:a16="http://schemas.microsoft.com/office/drawing/2014/main" id="{364C8657-37CD-432B-AD71-7255D32855F5}"/>
                      </a:ext>
                    </a:extLst>
                  </p:cNvPr>
                  <p:cNvSpPr txBox="1"/>
                  <p:nvPr/>
                </p:nvSpPr>
                <p:spPr>
                  <a:xfrm>
                    <a:off x="3394823" y="3554806"/>
                    <a:ext cx="2646005" cy="20530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r>
                      <a:rPr lang="en-ZA" sz="1100" b="1" dirty="0">
                        <a:solidFill>
                          <a:schemeClr val="tx1"/>
                        </a:solidFill>
                        <a:latin typeface="+mj-lt"/>
                      </a:rPr>
                      <a:t> First Manufacturing Plant </a:t>
                    </a:r>
                  </a:p>
                  <a:p>
                    <a:r>
                      <a:rPr lang="zh-CN" altLang="en-US" sz="1100" b="1" dirty="0">
                        <a:solidFill>
                          <a:schemeClr val="tx1"/>
                        </a:solidFill>
                        <a:latin typeface="+mj-lt"/>
                        <a:ea typeface="KaiTi" panose="02010609060101010101" pitchFamily="49" charset="-122"/>
                        <a:cs typeface="Open Sans Light"/>
                        <a:sym typeface="Open Sans Light"/>
                      </a:rPr>
                      <a:t>工廠遷移</a:t>
                    </a:r>
                    <a:endParaRPr lang="en-ZA" sz="1100" b="1" dirty="0">
                      <a:solidFill>
                        <a:schemeClr val="tx1"/>
                      </a:solidFill>
                      <a:latin typeface="+mj-lt"/>
                      <a:ea typeface="KaiTi" panose="02010609060101010101" pitchFamily="49" charset="-122"/>
                    </a:endParaRPr>
                  </a:p>
                </p:txBody>
              </p:sp>
            </p:grp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3744F088-35BC-4039-AB1D-A0A2A35CCFFA}"/>
                    </a:ext>
                  </a:extLst>
                </p:cNvPr>
                <p:cNvSpPr txBox="1"/>
                <p:nvPr/>
              </p:nvSpPr>
              <p:spPr>
                <a:xfrm>
                  <a:off x="2572416" y="2833166"/>
                  <a:ext cx="1904224" cy="139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lvl="0" indent="0" rtl="0">
                    <a:spcBef>
                      <a:spcPts val="0"/>
                    </a:spcBef>
                    <a:buNone/>
                  </a:pPr>
                  <a:r>
                    <a:rPr lang="en-US" altLang="zh-CN" sz="1000" dirty="0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latin typeface="+mj-lt"/>
                      <a:ea typeface="Open Sans Light"/>
                      <a:cs typeface="Open Sans Light"/>
                      <a:sym typeface="Open Sans Light"/>
                    </a:rPr>
                    <a:t>From </a:t>
                  </a:r>
                  <a:r>
                    <a:rPr lang="en-GB" sz="1000" dirty="0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latin typeface="+mj-lt"/>
                      <a:ea typeface="Open Sans Light"/>
                      <a:cs typeface="Open Sans Light"/>
                      <a:sym typeface="Open Sans Light"/>
                    </a:rPr>
                    <a:t>Taiwan to Ningbo, China</a:t>
                  </a:r>
                </a:p>
                <a:p>
                  <a:pPr marL="0" lvl="0" indent="0" rtl="0">
                    <a:spcBef>
                      <a:spcPts val="0"/>
                    </a:spcBef>
                    <a:buNone/>
                  </a:pPr>
                  <a:r>
                    <a:rPr lang="zh-TW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從臺灣遷</a:t>
                  </a:r>
                  <a:r>
                    <a:rPr lang="zh-CN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移至</a:t>
                  </a:r>
                  <a:r>
                    <a:rPr lang="zh-TW" altLang="en-US" sz="1000" dirty="0">
                      <a:latin typeface="+mj-lt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中國寧波</a:t>
                  </a: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50F35192-09A2-42E2-BC86-841F5B221982}"/>
                  </a:ext>
                </a:extLst>
              </p:cNvPr>
              <p:cNvGrpSpPr/>
              <p:nvPr/>
            </p:nvGrpSpPr>
            <p:grpSpPr>
              <a:xfrm>
                <a:off x="1982222" y="2666250"/>
                <a:ext cx="426758" cy="387286"/>
                <a:chOff x="2276700" y="4139849"/>
                <a:chExt cx="426758" cy="387286"/>
              </a:xfrm>
            </p:grpSpPr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9A8EBA16-C282-4E00-853A-ECB239DC3D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92126" y="4139849"/>
                  <a:ext cx="0" cy="124103"/>
                </a:xfrm>
                <a:prstGeom prst="line">
                  <a:avLst/>
                </a:prstGeom>
                <a:ln w="1587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headEnd type="none" w="sm" len="sm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B8E4E419-9138-433D-8B81-64E0C0B4FC8D}"/>
                    </a:ext>
                  </a:extLst>
                </p:cNvPr>
                <p:cNvSpPr txBox="1"/>
                <p:nvPr/>
              </p:nvSpPr>
              <p:spPr>
                <a:xfrm>
                  <a:off x="2276700" y="4350332"/>
                  <a:ext cx="426758" cy="17680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 algn="ctr"/>
                  <a:r>
                    <a:rPr lang="en-ZA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1993</a:t>
                  </a:r>
                </a:p>
              </p:txBody>
            </p:sp>
          </p:grpSp>
        </p:grpSp>
        <p:pic>
          <p:nvPicPr>
            <p:cNvPr id="95" name="图片 2">
              <a:extLst>
                <a:ext uri="{FF2B5EF4-FFF2-40B4-BE49-F238E27FC236}">
                  <a16:creationId xmlns:a16="http://schemas.microsoft.com/office/drawing/2014/main" id="{A47BA949-E477-4F53-A38B-74763DEFC7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36063" y="1584710"/>
              <a:ext cx="835518" cy="5247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6" name="Picture 95" descr="A picture containing text, tree, outdoor, sky&#10;&#10;Description automatically generated">
              <a:extLst>
                <a:ext uri="{FF2B5EF4-FFF2-40B4-BE49-F238E27FC236}">
                  <a16:creationId xmlns:a16="http://schemas.microsoft.com/office/drawing/2014/main" id="{3C49B183-397B-435D-AE62-FE71A25672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8884" y="1609976"/>
              <a:ext cx="852918" cy="5025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4" name="Slide Title">
            <a:extLst>
              <a:ext uri="{FF2B5EF4-FFF2-40B4-BE49-F238E27FC236}">
                <a16:creationId xmlns:a16="http://schemas.microsoft.com/office/drawing/2014/main" id="{E6A86554-6995-AE7A-8DDD-C7072E4767D9}"/>
              </a:ext>
            </a:extLst>
          </p:cNvPr>
          <p:cNvSpPr txBox="1">
            <a:spLocks/>
          </p:cNvSpPr>
          <p:nvPr/>
        </p:nvSpPr>
        <p:spPr>
          <a:xfrm>
            <a:off x="247448" y="63499"/>
            <a:ext cx="1956002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ZA" sz="1100" dirty="0">
                <a:solidFill>
                  <a:schemeClr val="tx1"/>
                </a:solidFill>
                <a:latin typeface="+mj-lt"/>
              </a:rPr>
              <a:t>Our </a:t>
            </a:r>
            <a:r>
              <a:rPr lang="en-GB" sz="1100" dirty="0">
                <a:solidFill>
                  <a:schemeClr val="tx1"/>
                </a:solidFill>
                <a:latin typeface="+mj-lt"/>
              </a:rPr>
              <a:t>History  </a:t>
            </a:r>
            <a:r>
              <a:rPr lang="zh-CN" altLang="en-US" sz="11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我們的歷史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62F18C-CA91-A9FE-E9E7-C4B92F197CE9}"/>
              </a:ext>
            </a:extLst>
          </p:cNvPr>
          <p:cNvGrpSpPr/>
          <p:nvPr/>
        </p:nvGrpSpPr>
        <p:grpSpPr>
          <a:xfrm>
            <a:off x="4182296" y="127800"/>
            <a:ext cx="2655557" cy="3051109"/>
            <a:chOff x="5772827" y="140678"/>
            <a:chExt cx="2655557" cy="305110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9CC66B8-CE52-C21D-7F64-D2631682B346}"/>
                </a:ext>
              </a:extLst>
            </p:cNvPr>
            <p:cNvGrpSpPr/>
            <p:nvPr/>
          </p:nvGrpSpPr>
          <p:grpSpPr>
            <a:xfrm>
              <a:off x="5772827" y="140678"/>
              <a:ext cx="2655557" cy="3051109"/>
              <a:chOff x="5772827" y="140678"/>
              <a:chExt cx="2655557" cy="3051109"/>
            </a:xfrm>
          </p:grpSpPr>
          <p:grpSp>
            <p:nvGrpSpPr>
              <p:cNvPr id="25" name="Milestone 9" title="Milestone 9">
                <a:extLst>
                  <a:ext uri="{FF2B5EF4-FFF2-40B4-BE49-F238E27FC236}">
                    <a16:creationId xmlns:a16="http://schemas.microsoft.com/office/drawing/2014/main" id="{BFD4353A-B44E-479A-8746-8AEB860252DB}"/>
                  </a:ext>
                </a:extLst>
              </p:cNvPr>
              <p:cNvGrpSpPr/>
              <p:nvPr/>
            </p:nvGrpSpPr>
            <p:grpSpPr>
              <a:xfrm>
                <a:off x="5772827" y="140678"/>
                <a:ext cx="2624117" cy="2614768"/>
                <a:chOff x="7521527" y="1953217"/>
                <a:chExt cx="3498823" cy="3486357"/>
              </a:xfrm>
            </p:grpSpPr>
            <p:sp>
              <p:nvSpPr>
                <p:cNvPr id="168" name="Arrow: Down 167" title="Tall Arrow Today">
                  <a:extLst>
                    <a:ext uri="{FF2B5EF4-FFF2-40B4-BE49-F238E27FC236}">
                      <a16:creationId xmlns:a16="http://schemas.microsoft.com/office/drawing/2014/main" id="{050FE4F5-009B-4FF3-8F00-6606B1487E93}"/>
                    </a:ext>
                  </a:extLst>
                </p:cNvPr>
                <p:cNvSpPr/>
                <p:nvPr/>
              </p:nvSpPr>
              <p:spPr>
                <a:xfrm>
                  <a:off x="10550095" y="1953217"/>
                  <a:ext cx="470255" cy="3486357"/>
                </a:xfrm>
                <a:prstGeom prst="downArrow">
                  <a:avLst>
                    <a:gd name="adj1" fmla="val 100000"/>
                    <a:gd name="adj2" fmla="val 50000"/>
                  </a:avLst>
                </a:prstGeom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 sz="1050">
                    <a:latin typeface="+mj-lt"/>
                  </a:endParaRPr>
                </a:p>
              </p:txBody>
            </p:sp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EAFDA4C0-FD56-46BA-A34A-B01849F83277}"/>
                    </a:ext>
                  </a:extLst>
                </p:cNvPr>
                <p:cNvSpPr txBox="1"/>
                <p:nvPr/>
              </p:nvSpPr>
              <p:spPr>
                <a:xfrm>
                  <a:off x="7521527" y="2236510"/>
                  <a:ext cx="2896402" cy="41036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zh-CN" sz="1000" dirty="0">
                      <a:solidFill>
                        <a:schemeClr val="tx1"/>
                      </a:solidFill>
                      <a:latin typeface="+mj-lt"/>
                    </a:rPr>
                    <a:t>Expanded to Sungai </a:t>
                  </a:r>
                  <a:r>
                    <a:rPr lang="en-US" altLang="zh-CN" sz="1000" dirty="0" err="1">
                      <a:solidFill>
                        <a:schemeClr val="tx1"/>
                      </a:solidFill>
                      <a:latin typeface="+mj-lt"/>
                    </a:rPr>
                    <a:t>Petani</a:t>
                  </a:r>
                  <a:r>
                    <a:rPr lang="en-US" altLang="zh-CN" sz="1000" dirty="0">
                      <a:solidFill>
                        <a:schemeClr val="tx1"/>
                      </a:solidFill>
                      <a:latin typeface="+mj-lt"/>
                    </a:rPr>
                    <a:t>, Malaysia</a:t>
                  </a:r>
                </a:p>
                <a:p>
                  <a:pPr algn="r"/>
                  <a:r>
                    <a:rPr lang="zh-CN" altLang="en-US" sz="1000" dirty="0">
                      <a:solidFill>
                        <a:schemeClr val="tx1"/>
                      </a:solidFill>
                      <a:latin typeface="KaiTi" panose="02010609060101010101" pitchFamily="49" charset="-122"/>
                      <a:ea typeface="KaiTi" panose="02010609060101010101" pitchFamily="49" charset="-122"/>
                    </a:rPr>
                    <a:t>馬來西亞雙溪大年</a:t>
                  </a:r>
                  <a:r>
                    <a:rPr lang="zh-CN" altLang="en-US" sz="1000" dirty="0">
                      <a:solidFill>
                        <a:schemeClr val="tx1"/>
                      </a:solidFill>
                      <a:latin typeface="KaiTi" panose="02010609060101010101" pitchFamily="49" charset="-122"/>
                      <a:ea typeface="KaiTi" panose="02010609060101010101" pitchFamily="49" charset="-122"/>
                      <a:cs typeface="Open Sans Light"/>
                      <a:sym typeface="Open Sans Light"/>
                    </a:rPr>
                    <a:t>新工廠成立</a:t>
                  </a:r>
                  <a:endParaRPr lang="en-ZA" sz="1000" dirty="0">
                    <a:solidFill>
                      <a:schemeClr val="tx1"/>
                    </a:solidFill>
                    <a:latin typeface="KaiTi" panose="02010609060101010101" pitchFamily="49" charset="-122"/>
                    <a:ea typeface="KaiTi" panose="02010609060101010101" pitchFamily="49" charset="-122"/>
                  </a:endParaRPr>
                </a:p>
              </p:txBody>
            </p:sp>
            <p:grpSp>
              <p:nvGrpSpPr>
                <p:cNvPr id="9" name="Group 8" title="Today Flag Icon">
                  <a:extLst>
                    <a:ext uri="{FF2B5EF4-FFF2-40B4-BE49-F238E27FC236}">
                      <a16:creationId xmlns:a16="http://schemas.microsoft.com/office/drawing/2014/main" id="{E713AA15-D031-498E-B4D1-7ADA659919F7}"/>
                    </a:ext>
                  </a:extLst>
                </p:cNvPr>
                <p:cNvGrpSpPr/>
                <p:nvPr/>
              </p:nvGrpSpPr>
              <p:grpSpPr>
                <a:xfrm>
                  <a:off x="10636741" y="2091492"/>
                  <a:ext cx="296963" cy="296963"/>
                  <a:chOff x="10636741" y="2091492"/>
                  <a:chExt cx="296963" cy="296963"/>
                </a:xfrm>
              </p:grpSpPr>
              <p:sp>
                <p:nvSpPr>
                  <p:cNvPr id="169" name="Oval 168">
                    <a:extLst>
                      <a:ext uri="{FF2B5EF4-FFF2-40B4-BE49-F238E27FC236}">
                        <a16:creationId xmlns:a16="http://schemas.microsoft.com/office/drawing/2014/main" id="{276ADC4C-BFA7-4416-9A82-F3146E0D12B3}"/>
                      </a:ext>
                    </a:extLst>
                  </p:cNvPr>
                  <p:cNvSpPr/>
                  <p:nvPr/>
                </p:nvSpPr>
                <p:spPr>
                  <a:xfrm>
                    <a:off x="10636741" y="2091492"/>
                    <a:ext cx="296963" cy="296963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endParaRPr lang="en-ZA" sz="45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j-lt"/>
                    </a:endParaRPr>
                  </a:p>
                </p:txBody>
              </p:sp>
              <p:pic>
                <p:nvPicPr>
                  <p:cNvPr id="179" name="Graphic 178" title="Flag Icon">
                    <a:extLst>
                      <a:ext uri="{FF2B5EF4-FFF2-40B4-BE49-F238E27FC236}">
                        <a16:creationId xmlns:a16="http://schemas.microsoft.com/office/drawing/2014/main" id="{FC771D7E-8127-4A74-9881-594D880236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  <a:ext uri="{96DAC541-7B7A-43D3-8B79-37D633B846F1}">
                        <asvg:svgBlip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729868" y="2161847"/>
                    <a:ext cx="149367" cy="168956"/>
                  </a:xfrm>
                  <a:prstGeom prst="rect">
                    <a:avLst/>
                  </a:prstGeom>
                </p:spPr>
              </p:pic>
            </p:grpSp>
          </p:grp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B63216F5-285C-4ED7-BE99-56B5508B69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17052" y="2804501"/>
                <a:ext cx="0" cy="124103"/>
              </a:xfrm>
              <a:prstGeom prst="line">
                <a:avLst/>
              </a:prstGeom>
              <a:ln w="1587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3C64231-2F44-496E-95CB-B53788C9E12B}"/>
                  </a:ext>
                </a:extLst>
              </p:cNvPr>
              <p:cNvSpPr txBox="1"/>
              <p:nvPr/>
            </p:nvSpPr>
            <p:spPr>
              <a:xfrm>
                <a:off x="8001626" y="3014984"/>
                <a:ext cx="426758" cy="176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/>
                <a:r>
                  <a:rPr lang="en-ZA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2023</a:t>
                </a: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D4DA41C-36E7-C929-F961-A877F1149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65250" y="701652"/>
              <a:ext cx="1068938" cy="76983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572F5D0-815A-7D41-5264-7BB32B4ED358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49E8BC9-9C12-19D0-87E3-329398E95672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91046A1-2398-949F-D9AD-E3D03BE0D48E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45" name="Google Shape;128;p26">
                <a:extLst>
                  <a:ext uri="{FF2B5EF4-FFF2-40B4-BE49-F238E27FC236}">
                    <a16:creationId xmlns:a16="http://schemas.microsoft.com/office/drawing/2014/main" id="{244AD85A-DF8E-EECA-0899-E3A34E9E60D0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B498F83-9372-868B-850E-06F5C2EBC0E2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96BD09A-E61E-4C3C-9483-1BE81B843B62}"/>
              </a:ext>
            </a:extLst>
          </p:cNvPr>
          <p:cNvGrpSpPr/>
          <p:nvPr/>
        </p:nvGrpSpPr>
        <p:grpSpPr>
          <a:xfrm>
            <a:off x="1843046" y="2260340"/>
            <a:ext cx="221157" cy="221157"/>
            <a:chOff x="2710353" y="2142587"/>
            <a:chExt cx="221157" cy="221157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4EA1FB5-EF72-4E41-B54D-C4B2135B9A74}"/>
                </a:ext>
              </a:extLst>
            </p:cNvPr>
            <p:cNvSpPr/>
            <p:nvPr/>
          </p:nvSpPr>
          <p:spPr>
            <a:xfrm>
              <a:off x="2710353" y="2142587"/>
              <a:ext cx="221157" cy="22115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09" name="Google Shape;3978;p59">
              <a:extLst>
                <a:ext uri="{FF2B5EF4-FFF2-40B4-BE49-F238E27FC236}">
                  <a16:creationId xmlns:a16="http://schemas.microsoft.com/office/drawing/2014/main" id="{3D8E86E6-E942-4CEB-80E7-597149D8E131}"/>
                </a:ext>
              </a:extLst>
            </p:cNvPr>
            <p:cNvSpPr/>
            <p:nvPr/>
          </p:nvSpPr>
          <p:spPr>
            <a:xfrm>
              <a:off x="2774519" y="2178723"/>
              <a:ext cx="104333" cy="133290"/>
            </a:xfrm>
            <a:custGeom>
              <a:avLst/>
              <a:gdLst/>
              <a:ahLst/>
              <a:cxnLst/>
              <a:rect l="l" t="t" r="r" b="b"/>
              <a:pathLst>
                <a:path w="7240" h="11467" extrusionOk="0">
                  <a:moveTo>
                    <a:pt x="1048" y="346"/>
                  </a:moveTo>
                  <a:cubicBezTo>
                    <a:pt x="1156" y="346"/>
                    <a:pt x="1239" y="441"/>
                    <a:pt x="1239" y="537"/>
                  </a:cubicBezTo>
                  <a:cubicBezTo>
                    <a:pt x="1239" y="644"/>
                    <a:pt x="1156" y="727"/>
                    <a:pt x="1048" y="727"/>
                  </a:cubicBezTo>
                  <a:cubicBezTo>
                    <a:pt x="941" y="727"/>
                    <a:pt x="858" y="644"/>
                    <a:pt x="858" y="537"/>
                  </a:cubicBezTo>
                  <a:cubicBezTo>
                    <a:pt x="858" y="429"/>
                    <a:pt x="941" y="346"/>
                    <a:pt x="1048" y="346"/>
                  </a:cubicBezTo>
                  <a:close/>
                  <a:moveTo>
                    <a:pt x="3549" y="1203"/>
                  </a:moveTo>
                  <a:lnTo>
                    <a:pt x="3906" y="1453"/>
                  </a:lnTo>
                  <a:lnTo>
                    <a:pt x="3549" y="1453"/>
                  </a:lnTo>
                  <a:lnTo>
                    <a:pt x="3549" y="1203"/>
                  </a:lnTo>
                  <a:close/>
                  <a:moveTo>
                    <a:pt x="6883" y="1060"/>
                  </a:moveTo>
                  <a:lnTo>
                    <a:pt x="6883" y="1072"/>
                  </a:lnTo>
                  <a:lnTo>
                    <a:pt x="6097" y="2799"/>
                  </a:lnTo>
                  <a:cubicBezTo>
                    <a:pt x="6085" y="2846"/>
                    <a:pt x="6085" y="2894"/>
                    <a:pt x="6097" y="2942"/>
                  </a:cubicBezTo>
                  <a:lnTo>
                    <a:pt x="6883" y="4680"/>
                  </a:lnTo>
                  <a:lnTo>
                    <a:pt x="4620" y="4680"/>
                  </a:lnTo>
                  <a:lnTo>
                    <a:pt x="4620" y="1608"/>
                  </a:lnTo>
                  <a:cubicBezTo>
                    <a:pt x="4620" y="1549"/>
                    <a:pt x="4597" y="1501"/>
                    <a:pt x="4549" y="1477"/>
                  </a:cubicBezTo>
                  <a:lnTo>
                    <a:pt x="3942" y="1060"/>
                  </a:lnTo>
                  <a:close/>
                  <a:moveTo>
                    <a:pt x="6883" y="4680"/>
                  </a:moveTo>
                  <a:cubicBezTo>
                    <a:pt x="6883" y="4686"/>
                    <a:pt x="6880" y="4689"/>
                    <a:pt x="6878" y="4689"/>
                  </a:cubicBezTo>
                  <a:cubicBezTo>
                    <a:pt x="6877" y="4689"/>
                    <a:pt x="6877" y="4686"/>
                    <a:pt x="6883" y="4680"/>
                  </a:cubicBezTo>
                  <a:close/>
                  <a:moveTo>
                    <a:pt x="4299" y="1787"/>
                  </a:moveTo>
                  <a:lnTo>
                    <a:pt x="4299" y="5394"/>
                  </a:lnTo>
                  <a:lnTo>
                    <a:pt x="1941" y="5406"/>
                  </a:lnTo>
                  <a:lnTo>
                    <a:pt x="1941" y="2692"/>
                  </a:lnTo>
                  <a:cubicBezTo>
                    <a:pt x="1941" y="2608"/>
                    <a:pt x="1870" y="2537"/>
                    <a:pt x="1787" y="2537"/>
                  </a:cubicBezTo>
                  <a:cubicBezTo>
                    <a:pt x="1691" y="2537"/>
                    <a:pt x="1620" y="2608"/>
                    <a:pt x="1620" y="2692"/>
                  </a:cubicBezTo>
                  <a:lnTo>
                    <a:pt x="1620" y="5406"/>
                  </a:lnTo>
                  <a:lnTo>
                    <a:pt x="1227" y="5406"/>
                  </a:lnTo>
                  <a:lnTo>
                    <a:pt x="1227" y="1787"/>
                  </a:lnTo>
                  <a:lnTo>
                    <a:pt x="1620" y="1787"/>
                  </a:lnTo>
                  <a:lnTo>
                    <a:pt x="1620" y="1989"/>
                  </a:lnTo>
                  <a:cubicBezTo>
                    <a:pt x="1620" y="2072"/>
                    <a:pt x="1691" y="2144"/>
                    <a:pt x="1787" y="2144"/>
                  </a:cubicBezTo>
                  <a:cubicBezTo>
                    <a:pt x="1870" y="2144"/>
                    <a:pt x="1941" y="2072"/>
                    <a:pt x="1941" y="1989"/>
                  </a:cubicBezTo>
                  <a:lnTo>
                    <a:pt x="1941" y="1787"/>
                  </a:lnTo>
                  <a:close/>
                  <a:moveTo>
                    <a:pt x="1584" y="10764"/>
                  </a:moveTo>
                  <a:cubicBezTo>
                    <a:pt x="1691" y="10764"/>
                    <a:pt x="1787" y="10859"/>
                    <a:pt x="1787" y="10954"/>
                  </a:cubicBezTo>
                  <a:lnTo>
                    <a:pt x="1787" y="11145"/>
                  </a:lnTo>
                  <a:lnTo>
                    <a:pt x="322" y="11145"/>
                  </a:lnTo>
                  <a:lnTo>
                    <a:pt x="322" y="10954"/>
                  </a:lnTo>
                  <a:cubicBezTo>
                    <a:pt x="322" y="10847"/>
                    <a:pt x="417" y="10764"/>
                    <a:pt x="513" y="10764"/>
                  </a:cubicBezTo>
                  <a:close/>
                  <a:moveTo>
                    <a:pt x="1048" y="1"/>
                  </a:moveTo>
                  <a:cubicBezTo>
                    <a:pt x="775" y="1"/>
                    <a:pt x="536" y="239"/>
                    <a:pt x="536" y="525"/>
                  </a:cubicBezTo>
                  <a:cubicBezTo>
                    <a:pt x="536" y="763"/>
                    <a:pt x="679" y="953"/>
                    <a:pt x="894" y="1037"/>
                  </a:cubicBezTo>
                  <a:lnTo>
                    <a:pt x="894" y="10419"/>
                  </a:lnTo>
                  <a:lnTo>
                    <a:pt x="513" y="10419"/>
                  </a:lnTo>
                  <a:cubicBezTo>
                    <a:pt x="215" y="10419"/>
                    <a:pt x="1" y="10657"/>
                    <a:pt x="1" y="10943"/>
                  </a:cubicBezTo>
                  <a:lnTo>
                    <a:pt x="1" y="11300"/>
                  </a:lnTo>
                  <a:cubicBezTo>
                    <a:pt x="1" y="11395"/>
                    <a:pt x="72" y="11466"/>
                    <a:pt x="155" y="11466"/>
                  </a:cubicBezTo>
                  <a:lnTo>
                    <a:pt x="1965" y="11466"/>
                  </a:lnTo>
                  <a:cubicBezTo>
                    <a:pt x="2049" y="11466"/>
                    <a:pt x="2120" y="11395"/>
                    <a:pt x="2120" y="11300"/>
                  </a:cubicBezTo>
                  <a:lnTo>
                    <a:pt x="2120" y="10943"/>
                  </a:lnTo>
                  <a:cubicBezTo>
                    <a:pt x="2120" y="10645"/>
                    <a:pt x="1882" y="10419"/>
                    <a:pt x="1608" y="10419"/>
                  </a:cubicBezTo>
                  <a:lnTo>
                    <a:pt x="1227" y="10419"/>
                  </a:lnTo>
                  <a:lnTo>
                    <a:pt x="1227" y="5740"/>
                  </a:lnTo>
                  <a:lnTo>
                    <a:pt x="4299" y="5740"/>
                  </a:lnTo>
                  <a:cubicBezTo>
                    <a:pt x="4489" y="5740"/>
                    <a:pt x="4632" y="5585"/>
                    <a:pt x="4632" y="5394"/>
                  </a:cubicBezTo>
                  <a:lnTo>
                    <a:pt x="4632" y="5025"/>
                  </a:lnTo>
                  <a:lnTo>
                    <a:pt x="6883" y="5025"/>
                  </a:lnTo>
                  <a:cubicBezTo>
                    <a:pt x="7002" y="5025"/>
                    <a:pt x="7109" y="4966"/>
                    <a:pt x="7180" y="4859"/>
                  </a:cubicBezTo>
                  <a:cubicBezTo>
                    <a:pt x="7228" y="4763"/>
                    <a:pt x="7240" y="4632"/>
                    <a:pt x="7180" y="4525"/>
                  </a:cubicBezTo>
                  <a:lnTo>
                    <a:pt x="6442" y="2882"/>
                  </a:lnTo>
                  <a:lnTo>
                    <a:pt x="7180" y="1227"/>
                  </a:lnTo>
                  <a:cubicBezTo>
                    <a:pt x="7228" y="1120"/>
                    <a:pt x="7228" y="989"/>
                    <a:pt x="7156" y="894"/>
                  </a:cubicBezTo>
                  <a:cubicBezTo>
                    <a:pt x="7097" y="787"/>
                    <a:pt x="6978" y="727"/>
                    <a:pt x="6859" y="727"/>
                  </a:cubicBezTo>
                  <a:lnTo>
                    <a:pt x="3358" y="727"/>
                  </a:lnTo>
                  <a:cubicBezTo>
                    <a:pt x="3275" y="727"/>
                    <a:pt x="3192" y="810"/>
                    <a:pt x="3192" y="894"/>
                  </a:cubicBezTo>
                  <a:lnTo>
                    <a:pt x="3192" y="1453"/>
                  </a:lnTo>
                  <a:lnTo>
                    <a:pt x="1215" y="1453"/>
                  </a:lnTo>
                  <a:lnTo>
                    <a:pt x="1215" y="1037"/>
                  </a:lnTo>
                  <a:cubicBezTo>
                    <a:pt x="1429" y="953"/>
                    <a:pt x="1572" y="763"/>
                    <a:pt x="1572" y="525"/>
                  </a:cubicBezTo>
                  <a:cubicBezTo>
                    <a:pt x="1572" y="227"/>
                    <a:pt x="1334" y="1"/>
                    <a:pt x="1048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D7354B-3BF0-E96C-DD4A-CFB1497F6220}"/>
              </a:ext>
            </a:extLst>
          </p:cNvPr>
          <p:cNvCxnSpPr>
            <a:cxnSpLocks/>
          </p:cNvCxnSpPr>
          <p:nvPr/>
        </p:nvCxnSpPr>
        <p:spPr>
          <a:xfrm>
            <a:off x="7416427" y="2795917"/>
            <a:ext cx="0" cy="124103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6FBDA18-FE88-A798-8F08-78914549FDAD}"/>
              </a:ext>
            </a:extLst>
          </p:cNvPr>
          <p:cNvSpPr txBox="1"/>
          <p:nvPr/>
        </p:nvSpPr>
        <p:spPr>
          <a:xfrm>
            <a:off x="7201001" y="3006400"/>
            <a:ext cx="426758" cy="3807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2026 </a:t>
            </a:r>
          </a:p>
          <a:p>
            <a:pPr algn="ctr"/>
            <a:r>
              <a:rPr lang="en-ZA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Oct</a:t>
            </a:r>
          </a:p>
        </p:txBody>
      </p:sp>
      <p:sp>
        <p:nvSpPr>
          <p:cNvPr id="59" name="Arrow: Down 167" title="Tall Arrow Today">
            <a:extLst>
              <a:ext uri="{FF2B5EF4-FFF2-40B4-BE49-F238E27FC236}">
                <a16:creationId xmlns:a16="http://schemas.microsoft.com/office/drawing/2014/main" id="{E4171ADA-1D8D-DD88-DA2C-00A477563474}"/>
              </a:ext>
            </a:extLst>
          </p:cNvPr>
          <p:cNvSpPr/>
          <p:nvPr/>
        </p:nvSpPr>
        <p:spPr>
          <a:xfrm>
            <a:off x="7230751" y="1539025"/>
            <a:ext cx="352691" cy="1201396"/>
          </a:xfrm>
          <a:prstGeom prst="downArrow">
            <a:avLst>
              <a:gd name="adj1" fmla="val 100000"/>
              <a:gd name="adj2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050"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EEAF200-608A-4C41-78D8-0B4A7BAE8B2B}"/>
              </a:ext>
            </a:extLst>
          </p:cNvPr>
          <p:cNvSpPr txBox="1"/>
          <p:nvPr/>
        </p:nvSpPr>
        <p:spPr>
          <a:xfrm>
            <a:off x="4153653" y="162238"/>
            <a:ext cx="242745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100" b="1" dirty="0">
                <a:solidFill>
                  <a:schemeClr val="tx1"/>
                </a:solidFill>
                <a:latin typeface="+mj-lt"/>
              </a:rPr>
              <a:t>Third Manufacturing Plant</a:t>
            </a:r>
            <a:r>
              <a:rPr lang="en-ZA" altLang="zh-CN" sz="11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zh-CN" altLang="en-US" sz="1100" b="1" dirty="0">
                <a:solidFill>
                  <a:schemeClr val="tx1"/>
                </a:solidFill>
                <a:latin typeface="+mj-lt"/>
                <a:ea typeface="KaiTi" panose="02010609060101010101" pitchFamily="49" charset="-122"/>
                <a:cs typeface="Open Sans Light"/>
                <a:sym typeface="Open Sans Light"/>
              </a:rPr>
              <a:t>新工廠</a:t>
            </a:r>
            <a:endParaRPr lang="en-ZA" sz="1100" b="1" dirty="0">
              <a:solidFill>
                <a:schemeClr val="tx1"/>
              </a:solidFill>
              <a:latin typeface="+mj-lt"/>
              <a:ea typeface="KaiTi" panose="02010609060101010101" pitchFamily="49" charset="-12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5BDC5FD-8D27-F81A-0F42-EDA19B385D3D}"/>
              </a:ext>
            </a:extLst>
          </p:cNvPr>
          <p:cNvSpPr txBox="1"/>
          <p:nvPr/>
        </p:nvSpPr>
        <p:spPr>
          <a:xfrm>
            <a:off x="7212386" y="707443"/>
            <a:ext cx="142290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altLang="zh-CN" sz="1000" dirty="0">
                <a:solidFill>
                  <a:schemeClr val="tx1"/>
                </a:solidFill>
                <a:latin typeface="+mj-lt"/>
              </a:rPr>
              <a:t>Setting up Voice Coil Production line in Malaysia factory</a:t>
            </a:r>
            <a:endParaRPr lang="en-ZA" altLang="zh-CN" sz="1000" dirty="0">
              <a:solidFill>
                <a:schemeClr val="tx1"/>
              </a:solidFill>
              <a:latin typeface="+mj-lt"/>
            </a:endParaRPr>
          </a:p>
          <a:p>
            <a:r>
              <a:rPr lang="zh-CN" altLang="en-US" sz="10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  <a:cs typeface="Open Sans Light"/>
                <a:sym typeface="Open Sans Light"/>
              </a:rPr>
              <a:t>在馬來西亞工廠成立音圈生產線</a:t>
            </a:r>
            <a:endParaRPr lang="en-ZA" sz="1000" dirty="0">
              <a:solidFill>
                <a:schemeClr val="tx1"/>
              </a:solidFill>
              <a:latin typeface="+mj-lt"/>
              <a:ea typeface="KaiTi" panose="02010609060101010101" pitchFamily="49" charset="-12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2F1AB99-3CA9-FF3A-25D6-F9FB457E7F31}"/>
              </a:ext>
            </a:extLst>
          </p:cNvPr>
          <p:cNvSpPr txBox="1"/>
          <p:nvPr/>
        </p:nvSpPr>
        <p:spPr>
          <a:xfrm>
            <a:off x="7211021" y="483659"/>
            <a:ext cx="357613" cy="1692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" b="1" dirty="0">
                <a:solidFill>
                  <a:srgbClr val="FFFF00"/>
                </a:solidFill>
              </a:rPr>
              <a:t>NEW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D2C7870-41EC-0496-4FD9-FB498042A7CA}"/>
              </a:ext>
            </a:extLst>
          </p:cNvPr>
          <p:cNvSpPr/>
          <p:nvPr/>
        </p:nvSpPr>
        <p:spPr>
          <a:xfrm>
            <a:off x="7299756" y="1588819"/>
            <a:ext cx="222722" cy="22272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ZA" sz="4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68" name="Graphic 67" title="Flag Icon">
            <a:extLst>
              <a:ext uri="{FF2B5EF4-FFF2-40B4-BE49-F238E27FC236}">
                <a16:creationId xmlns:a16="http://schemas.microsoft.com/office/drawing/2014/main" id="{E922BDDD-9575-59F2-3B6E-B244FC187772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64838" y="1641585"/>
            <a:ext cx="112025" cy="12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89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00794F9-FF1C-41E9-94D2-3474F33ADE57}"/>
              </a:ext>
            </a:extLst>
          </p:cNvPr>
          <p:cNvGrpSpPr/>
          <p:nvPr/>
        </p:nvGrpSpPr>
        <p:grpSpPr>
          <a:xfrm>
            <a:off x="0" y="73391"/>
            <a:ext cx="2467761" cy="332051"/>
            <a:chOff x="-607" y="73390"/>
            <a:chExt cx="4034564" cy="568267"/>
          </a:xfrm>
        </p:grpSpPr>
        <p:sp>
          <p:nvSpPr>
            <p:cNvPr id="23" name="Google Shape;171;p29">
              <a:extLst>
                <a:ext uri="{FF2B5EF4-FFF2-40B4-BE49-F238E27FC236}">
                  <a16:creationId xmlns:a16="http://schemas.microsoft.com/office/drawing/2014/main" id="{3CA15460-E856-4B96-B34D-A2B0770638C6}"/>
                </a:ext>
              </a:extLst>
            </p:cNvPr>
            <p:cNvSpPr/>
            <p:nvPr/>
          </p:nvSpPr>
          <p:spPr>
            <a:xfrm>
              <a:off x="259854" y="74616"/>
              <a:ext cx="3774103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1;p29">
              <a:extLst>
                <a:ext uri="{FF2B5EF4-FFF2-40B4-BE49-F238E27FC236}">
                  <a16:creationId xmlns:a16="http://schemas.microsoft.com/office/drawing/2014/main" id="{70E66179-F10A-4941-B43F-4E3B4A6A64CF}"/>
                </a:ext>
              </a:extLst>
            </p:cNvPr>
            <p:cNvSpPr/>
            <p:nvPr/>
          </p:nvSpPr>
          <p:spPr>
            <a:xfrm>
              <a:off x="-607" y="73390"/>
              <a:ext cx="362100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652;p43">
            <a:extLst>
              <a:ext uri="{FF2B5EF4-FFF2-40B4-BE49-F238E27FC236}">
                <a16:creationId xmlns:a16="http://schemas.microsoft.com/office/drawing/2014/main" id="{0ECCBE31-83E1-4175-B09E-0B5B4DEA27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54860" y="51756"/>
            <a:ext cx="3554741" cy="382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dirty="0">
                <a:solidFill>
                  <a:schemeClr val="tx1"/>
                </a:solidFill>
                <a:latin typeface="+mj-lt"/>
              </a:rPr>
              <a:t>IPQC facilities </a:t>
            </a:r>
            <a:r>
              <a:rPr lang="zh-TW" altLang="en-US" sz="12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進料檢驗設備</a:t>
            </a:r>
            <a:endParaRPr sz="12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26" name="Picture 19">
            <a:extLst>
              <a:ext uri="{FF2B5EF4-FFF2-40B4-BE49-F238E27FC236}">
                <a16:creationId xmlns:a16="http://schemas.microsoft.com/office/drawing/2014/main" id="{E1664AFB-B441-490B-BF41-0B326961E4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7551" y="2069822"/>
            <a:ext cx="1667654" cy="950233"/>
          </a:xfrm>
          <a:prstGeom prst="parallelogram">
            <a:avLst>
              <a:gd name="adj" fmla="val 0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C85AB6-6707-4587-9D55-D6D8B5431C5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51" y="704674"/>
            <a:ext cx="1679929" cy="947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picture containing text, indoor, open, device&#10;&#10;Description automatically generated">
            <a:extLst>
              <a:ext uri="{FF2B5EF4-FFF2-40B4-BE49-F238E27FC236}">
                <a16:creationId xmlns:a16="http://schemas.microsoft.com/office/drawing/2014/main" id="{DB2B3439-B03D-4A87-997B-8E7632DF86B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536509" y="1091384"/>
            <a:ext cx="1748225" cy="9861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picture containing text, indoor, electronics&#10;&#10;Description automatically generated">
            <a:extLst>
              <a:ext uri="{FF2B5EF4-FFF2-40B4-BE49-F238E27FC236}">
                <a16:creationId xmlns:a16="http://schemas.microsoft.com/office/drawing/2014/main" id="{EDA41CCA-7FCC-4A1F-9977-9A3FD66F46B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433" y="724714"/>
            <a:ext cx="1667655" cy="9407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 descr="A picture containing text, device&#10;&#10;Description automatically generated">
            <a:extLst>
              <a:ext uri="{FF2B5EF4-FFF2-40B4-BE49-F238E27FC236}">
                <a16:creationId xmlns:a16="http://schemas.microsoft.com/office/drawing/2014/main" id="{650D1520-8A5F-4D75-8F60-21CCD54B1E7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11" y="735322"/>
            <a:ext cx="1679929" cy="947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 descr="A picture containing text, device, indoor, meter&#10;&#10;Description automatically generated">
            <a:extLst>
              <a:ext uri="{FF2B5EF4-FFF2-40B4-BE49-F238E27FC236}">
                <a16:creationId xmlns:a16="http://schemas.microsoft.com/office/drawing/2014/main" id="{76FC1CAF-D094-4310-BD6F-C30BDCD50CD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434" y="2095701"/>
            <a:ext cx="1667654" cy="9407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 descr="A microscope on a desk&#10;&#10;Description automatically generated with medium confidence">
            <a:extLst>
              <a:ext uri="{FF2B5EF4-FFF2-40B4-BE49-F238E27FC236}">
                <a16:creationId xmlns:a16="http://schemas.microsoft.com/office/drawing/2014/main" id="{876F3D9F-544F-4361-842C-05372898629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1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10" y="2112305"/>
            <a:ext cx="1679929" cy="947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 descr="A machine on the counter&#10;&#10;Description automatically generated with low confidence">
            <a:extLst>
              <a:ext uri="{FF2B5EF4-FFF2-40B4-BE49-F238E27FC236}">
                <a16:creationId xmlns:a16="http://schemas.microsoft.com/office/drawing/2014/main" id="{30362B03-2BF5-415B-BCF1-C736C8D149EF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539" y="3494677"/>
            <a:ext cx="1667654" cy="9407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 descr="A picture containing text, indoor, desk&#10;&#10;Description automatically generated">
            <a:extLst>
              <a:ext uri="{FF2B5EF4-FFF2-40B4-BE49-F238E27FC236}">
                <a16:creationId xmlns:a16="http://schemas.microsoft.com/office/drawing/2014/main" id="{B23679E6-9C67-489C-A267-85E7E9A1C6A4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708" y="3514899"/>
            <a:ext cx="1667654" cy="9407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 descr="A picture containing text, indoor, cabinet, kitchen&#10;&#10;Description automatically generated">
            <a:extLst>
              <a:ext uri="{FF2B5EF4-FFF2-40B4-BE49-F238E27FC236}">
                <a16:creationId xmlns:a16="http://schemas.microsoft.com/office/drawing/2014/main" id="{1038F542-9871-4B6B-9F50-25CD2BC75472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029" y="3546414"/>
            <a:ext cx="1667654" cy="9407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文本框 18">
            <a:extLst>
              <a:ext uri="{FF2B5EF4-FFF2-40B4-BE49-F238E27FC236}">
                <a16:creationId xmlns:a16="http://schemas.microsoft.com/office/drawing/2014/main" id="{606205C1-CC41-4165-A03B-E9053DCA3810}"/>
              </a:ext>
            </a:extLst>
          </p:cNvPr>
          <p:cNvSpPr txBox="1"/>
          <p:nvPr/>
        </p:nvSpPr>
        <p:spPr>
          <a:xfrm>
            <a:off x="1952535" y="4399232"/>
            <a:ext cx="2238000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Spider deflection tester</a:t>
            </a:r>
          </a:p>
        </p:txBody>
      </p:sp>
      <p:sp>
        <p:nvSpPr>
          <p:cNvPr id="38" name="文本框 18">
            <a:extLst>
              <a:ext uri="{FF2B5EF4-FFF2-40B4-BE49-F238E27FC236}">
                <a16:creationId xmlns:a16="http://schemas.microsoft.com/office/drawing/2014/main" id="{34A711E9-31AD-46ED-9C03-CA103FF8E5D2}"/>
              </a:ext>
            </a:extLst>
          </p:cNvPr>
          <p:cNvSpPr txBox="1"/>
          <p:nvPr/>
        </p:nvSpPr>
        <p:spPr>
          <a:xfrm>
            <a:off x="5776299" y="2488232"/>
            <a:ext cx="1182734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Pull tester</a:t>
            </a:r>
          </a:p>
        </p:txBody>
      </p:sp>
      <p:sp>
        <p:nvSpPr>
          <p:cNvPr id="39" name="文本框 18">
            <a:extLst>
              <a:ext uri="{FF2B5EF4-FFF2-40B4-BE49-F238E27FC236}">
                <a16:creationId xmlns:a16="http://schemas.microsoft.com/office/drawing/2014/main" id="{3CE169F9-6F77-42DB-8363-0BD99A05062D}"/>
              </a:ext>
            </a:extLst>
          </p:cNvPr>
          <p:cNvSpPr txBox="1"/>
          <p:nvPr/>
        </p:nvSpPr>
        <p:spPr>
          <a:xfrm>
            <a:off x="586653" y="1566829"/>
            <a:ext cx="1324475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Gauss meter</a:t>
            </a:r>
          </a:p>
        </p:txBody>
      </p:sp>
      <p:sp>
        <p:nvSpPr>
          <p:cNvPr id="41" name="文本框 18">
            <a:extLst>
              <a:ext uri="{FF2B5EF4-FFF2-40B4-BE49-F238E27FC236}">
                <a16:creationId xmlns:a16="http://schemas.microsoft.com/office/drawing/2014/main" id="{0235EA18-891B-46EE-BEF7-3FA47FD8783C}"/>
              </a:ext>
            </a:extLst>
          </p:cNvPr>
          <p:cNvSpPr txBox="1"/>
          <p:nvPr/>
        </p:nvSpPr>
        <p:spPr>
          <a:xfrm>
            <a:off x="2349515" y="1601727"/>
            <a:ext cx="1507013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Resistance meter</a:t>
            </a:r>
          </a:p>
        </p:txBody>
      </p:sp>
      <p:sp>
        <p:nvSpPr>
          <p:cNvPr id="42" name="文本框 18">
            <a:extLst>
              <a:ext uri="{FF2B5EF4-FFF2-40B4-BE49-F238E27FC236}">
                <a16:creationId xmlns:a16="http://schemas.microsoft.com/office/drawing/2014/main" id="{1691CA1C-D0D6-4DCA-8FD7-9154067A2299}"/>
              </a:ext>
            </a:extLst>
          </p:cNvPr>
          <p:cNvSpPr txBox="1"/>
          <p:nvPr/>
        </p:nvSpPr>
        <p:spPr>
          <a:xfrm>
            <a:off x="4176049" y="1615797"/>
            <a:ext cx="1507013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VC temp. meter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43" name="文本框 18">
            <a:extLst>
              <a:ext uri="{FF2B5EF4-FFF2-40B4-BE49-F238E27FC236}">
                <a16:creationId xmlns:a16="http://schemas.microsoft.com/office/drawing/2014/main" id="{E47D720B-D572-42A4-B0D5-0D09EF385482}"/>
              </a:ext>
            </a:extLst>
          </p:cNvPr>
          <p:cNvSpPr txBox="1"/>
          <p:nvPr/>
        </p:nvSpPr>
        <p:spPr>
          <a:xfrm>
            <a:off x="4267317" y="2994422"/>
            <a:ext cx="1324475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Microscope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44" name="文本框 18">
            <a:extLst>
              <a:ext uri="{FF2B5EF4-FFF2-40B4-BE49-F238E27FC236}">
                <a16:creationId xmlns:a16="http://schemas.microsoft.com/office/drawing/2014/main" id="{46AD261F-76C3-4781-B425-605E3B3EE08C}"/>
              </a:ext>
            </a:extLst>
          </p:cNvPr>
          <p:cNvSpPr txBox="1"/>
          <p:nvPr/>
        </p:nvSpPr>
        <p:spPr>
          <a:xfrm>
            <a:off x="4201618" y="4407858"/>
            <a:ext cx="1324475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F0 meter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45" name="文本框 18">
            <a:extLst>
              <a:ext uri="{FF2B5EF4-FFF2-40B4-BE49-F238E27FC236}">
                <a16:creationId xmlns:a16="http://schemas.microsoft.com/office/drawing/2014/main" id="{920E32B8-3792-42B8-B94E-E21993098F3A}"/>
              </a:ext>
            </a:extLst>
          </p:cNvPr>
          <p:cNvSpPr txBox="1"/>
          <p:nvPr/>
        </p:nvSpPr>
        <p:spPr>
          <a:xfrm>
            <a:off x="2172952" y="2988012"/>
            <a:ext cx="1785649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DC resistance meter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47" name="文本框 18">
            <a:extLst>
              <a:ext uri="{FF2B5EF4-FFF2-40B4-BE49-F238E27FC236}">
                <a16:creationId xmlns:a16="http://schemas.microsoft.com/office/drawing/2014/main" id="{5CC6270C-19C1-44F9-BCB0-C675CDC5CB9F}"/>
              </a:ext>
            </a:extLst>
          </p:cNvPr>
          <p:cNvSpPr txBox="1"/>
          <p:nvPr/>
        </p:nvSpPr>
        <p:spPr>
          <a:xfrm>
            <a:off x="579140" y="4376720"/>
            <a:ext cx="1324475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Burst tester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sp>
        <p:nvSpPr>
          <p:cNvPr id="48" name="文本框 18">
            <a:extLst>
              <a:ext uri="{FF2B5EF4-FFF2-40B4-BE49-F238E27FC236}">
                <a16:creationId xmlns:a16="http://schemas.microsoft.com/office/drawing/2014/main" id="{2B372ECC-8EE7-44B9-9713-18A5B85266E8}"/>
              </a:ext>
            </a:extLst>
          </p:cNvPr>
          <p:cNvSpPr txBox="1"/>
          <p:nvPr/>
        </p:nvSpPr>
        <p:spPr>
          <a:xfrm>
            <a:off x="265723" y="2973418"/>
            <a:ext cx="1968619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Digital measuring device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pic>
        <p:nvPicPr>
          <p:cNvPr id="29" name="图片 3">
            <a:extLst>
              <a:ext uri="{FF2B5EF4-FFF2-40B4-BE49-F238E27FC236}">
                <a16:creationId xmlns:a16="http://schemas.microsoft.com/office/drawing/2014/main" id="{8F213789-1ED0-455C-A3E0-9B1966CBFB13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82773" y="1060557"/>
            <a:ext cx="1597747" cy="1198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文本框 18">
            <a:extLst>
              <a:ext uri="{FF2B5EF4-FFF2-40B4-BE49-F238E27FC236}">
                <a16:creationId xmlns:a16="http://schemas.microsoft.com/office/drawing/2014/main" id="{71581D5C-D55E-481D-A34A-2452D9D64403}"/>
              </a:ext>
            </a:extLst>
          </p:cNvPr>
          <p:cNvSpPr txBox="1"/>
          <p:nvPr/>
        </p:nvSpPr>
        <p:spPr>
          <a:xfrm>
            <a:off x="7221527" y="2505531"/>
            <a:ext cx="1182734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UV aging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pic>
        <p:nvPicPr>
          <p:cNvPr id="33" name="图片 4">
            <a:extLst>
              <a:ext uri="{FF2B5EF4-FFF2-40B4-BE49-F238E27FC236}">
                <a16:creationId xmlns:a16="http://schemas.microsoft.com/office/drawing/2014/main" id="{A8701356-A52C-49D4-B00D-4D22F68552E1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82968" y="3122900"/>
            <a:ext cx="1576978" cy="11827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文本框 18">
            <a:extLst>
              <a:ext uri="{FF2B5EF4-FFF2-40B4-BE49-F238E27FC236}">
                <a16:creationId xmlns:a16="http://schemas.microsoft.com/office/drawing/2014/main" id="{B0C4F9E1-40FA-47C9-9F83-157067565091}"/>
              </a:ext>
            </a:extLst>
          </p:cNvPr>
          <p:cNvSpPr txBox="1"/>
          <p:nvPr/>
        </p:nvSpPr>
        <p:spPr>
          <a:xfrm>
            <a:off x="6447829" y="4431716"/>
            <a:ext cx="1324475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Auto burst tester</a:t>
            </a:r>
            <a:endParaRPr lang="en-US" sz="1200" dirty="0">
              <a:latin typeface="+mj-lt"/>
              <a:cs typeface="Andalus" panose="02020603050405020304" pitchFamily="18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73E8889-DA73-652B-5FF9-31A0CF03DFA1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75CA35-5748-0DAB-0ADD-019D055253B0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AFFBDB0-17DF-010D-461B-F7E577A71D68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5" name="Google Shape;128;p26">
                <a:extLst>
                  <a:ext uri="{FF2B5EF4-FFF2-40B4-BE49-F238E27FC236}">
                    <a16:creationId xmlns:a16="http://schemas.microsoft.com/office/drawing/2014/main" id="{8CFA7EEB-2203-7DEB-60C4-B95BA17116DA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E36127-68A0-682B-0D2F-746AF16E214E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4857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642C1140-D0BA-421B-8ED0-1A9A1B81B542}"/>
              </a:ext>
            </a:extLst>
          </p:cNvPr>
          <p:cNvGrpSpPr/>
          <p:nvPr/>
        </p:nvGrpSpPr>
        <p:grpSpPr>
          <a:xfrm>
            <a:off x="-6626" y="110025"/>
            <a:ext cx="3716450" cy="369674"/>
            <a:chOff x="-607" y="73390"/>
            <a:chExt cx="3130472" cy="568267"/>
          </a:xfrm>
        </p:grpSpPr>
        <p:sp>
          <p:nvSpPr>
            <p:cNvPr id="54" name="Google Shape;171;p29">
              <a:extLst>
                <a:ext uri="{FF2B5EF4-FFF2-40B4-BE49-F238E27FC236}">
                  <a16:creationId xmlns:a16="http://schemas.microsoft.com/office/drawing/2014/main" id="{091CC715-B7F8-48BE-B361-48FA51E36E1A}"/>
                </a:ext>
              </a:extLst>
            </p:cNvPr>
            <p:cNvSpPr/>
            <p:nvPr/>
          </p:nvSpPr>
          <p:spPr>
            <a:xfrm>
              <a:off x="71841" y="74617"/>
              <a:ext cx="3058024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71;p29">
              <a:extLst>
                <a:ext uri="{FF2B5EF4-FFF2-40B4-BE49-F238E27FC236}">
                  <a16:creationId xmlns:a16="http://schemas.microsoft.com/office/drawing/2014/main" id="{870C1ACD-273E-45E8-B274-9C57C704F78E}"/>
                </a:ext>
              </a:extLst>
            </p:cNvPr>
            <p:cNvSpPr/>
            <p:nvPr/>
          </p:nvSpPr>
          <p:spPr>
            <a:xfrm>
              <a:off x="-607" y="73390"/>
              <a:ext cx="80073" cy="567040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652;p43">
            <a:extLst>
              <a:ext uri="{FF2B5EF4-FFF2-40B4-BE49-F238E27FC236}">
                <a16:creationId xmlns:a16="http://schemas.microsoft.com/office/drawing/2014/main" id="{679DF8FF-81ED-4243-94A4-EDB1F10DEC7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0096" y="104646"/>
            <a:ext cx="5202144" cy="3950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altLang="zh-CN" sz="1200" dirty="0">
                <a:solidFill>
                  <a:schemeClr val="tx1"/>
                </a:solidFill>
                <a:latin typeface="+mj-lt"/>
              </a:rPr>
              <a:t>Automated Assembly Machines  </a:t>
            </a:r>
            <a:r>
              <a:rPr lang="zh-CN" altLang="en-US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zh-CN" altLang="en-US" sz="12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自动化生产线</a:t>
            </a:r>
            <a:endParaRPr sz="12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2" name="文本框 18">
            <a:extLst>
              <a:ext uri="{FF2B5EF4-FFF2-40B4-BE49-F238E27FC236}">
                <a16:creationId xmlns:a16="http://schemas.microsoft.com/office/drawing/2014/main" id="{6386A2AB-9868-5D50-99F5-258059D74500}"/>
              </a:ext>
            </a:extLst>
          </p:cNvPr>
          <p:cNvSpPr txBox="1"/>
          <p:nvPr/>
        </p:nvSpPr>
        <p:spPr>
          <a:xfrm>
            <a:off x="5089130" y="1546883"/>
            <a:ext cx="26190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Diaphragm-voice coil assembly</a:t>
            </a:r>
          </a:p>
        </p:txBody>
      </p:sp>
      <p:pic>
        <p:nvPicPr>
          <p:cNvPr id="3" name="Picture 2" descr="A picture containing indoor, sewing machine, appliance, sink&#10;&#10;Description automatically generated">
            <a:extLst>
              <a:ext uri="{FF2B5EF4-FFF2-40B4-BE49-F238E27FC236}">
                <a16:creationId xmlns:a16="http://schemas.microsoft.com/office/drawing/2014/main" id="{45F5C0D6-AF19-7C37-2101-FF4E9CED31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451"/>
          <a:stretch/>
        </p:blipFill>
        <p:spPr>
          <a:xfrm>
            <a:off x="5346348" y="209556"/>
            <a:ext cx="2074872" cy="1376859"/>
          </a:xfrm>
          <a:prstGeom prst="rect">
            <a:avLst/>
          </a:prstGeom>
        </p:spPr>
      </p:pic>
      <p:pic>
        <p:nvPicPr>
          <p:cNvPr id="1026" name="Picture 2" descr="[video-to-gif output image]">
            <a:extLst>
              <a:ext uri="{FF2B5EF4-FFF2-40B4-BE49-F238E27FC236}">
                <a16:creationId xmlns:a16="http://schemas.microsoft.com/office/drawing/2014/main" id="{93F86F2B-D8C4-184C-1C0B-0D4BA15054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107"/>
          <a:stretch/>
        </p:blipFill>
        <p:spPr bwMode="auto">
          <a:xfrm>
            <a:off x="5360401" y="1846200"/>
            <a:ext cx="2060695" cy="136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[optimize output image]">
            <a:extLst>
              <a:ext uri="{FF2B5EF4-FFF2-40B4-BE49-F238E27FC236}">
                <a16:creationId xmlns:a16="http://schemas.microsoft.com/office/drawing/2014/main" id="{0839AAB5-1088-F34F-CEE5-0595B41A20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16" r="9091"/>
          <a:stretch/>
        </p:blipFill>
        <p:spPr bwMode="auto">
          <a:xfrm>
            <a:off x="5387709" y="3495758"/>
            <a:ext cx="2066639" cy="137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18">
            <a:extLst>
              <a:ext uri="{FF2B5EF4-FFF2-40B4-BE49-F238E27FC236}">
                <a16:creationId xmlns:a16="http://schemas.microsoft.com/office/drawing/2014/main" id="{040D20A6-DCAE-6A1E-8388-1C8DB29B07AD}"/>
              </a:ext>
            </a:extLst>
          </p:cNvPr>
          <p:cNvSpPr txBox="1"/>
          <p:nvPr/>
        </p:nvSpPr>
        <p:spPr>
          <a:xfrm>
            <a:off x="5058460" y="3210035"/>
            <a:ext cx="26190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Magnet magnetizer</a:t>
            </a:r>
          </a:p>
        </p:txBody>
      </p:sp>
      <p:sp>
        <p:nvSpPr>
          <p:cNvPr id="6" name="文本框 18">
            <a:extLst>
              <a:ext uri="{FF2B5EF4-FFF2-40B4-BE49-F238E27FC236}">
                <a16:creationId xmlns:a16="http://schemas.microsoft.com/office/drawing/2014/main" id="{62716D9A-5B93-3690-C53C-F096AD4A94FC}"/>
              </a:ext>
            </a:extLst>
          </p:cNvPr>
          <p:cNvSpPr txBox="1"/>
          <p:nvPr/>
        </p:nvSpPr>
        <p:spPr>
          <a:xfrm>
            <a:off x="5082005" y="4853304"/>
            <a:ext cx="26190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Adhesive assembly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5851F9-117F-7882-1D75-3B70735AB45C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E90E1C-EA6E-AE93-26D2-EF45B82BC469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107DC2D-012B-3B5C-1818-ABD285F93710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12" name="Google Shape;128;p26">
                <a:extLst>
                  <a:ext uri="{FF2B5EF4-FFF2-40B4-BE49-F238E27FC236}">
                    <a16:creationId xmlns:a16="http://schemas.microsoft.com/office/drawing/2014/main" id="{F64CF42A-E17F-D1A4-42DA-CB688422BA08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87FE3EF-B377-6AA3-118C-2ED23B9925FB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  <p:sp>
        <p:nvSpPr>
          <p:cNvPr id="4" name="文本框 18">
            <a:extLst>
              <a:ext uri="{FF2B5EF4-FFF2-40B4-BE49-F238E27FC236}">
                <a16:creationId xmlns:a16="http://schemas.microsoft.com/office/drawing/2014/main" id="{67D56984-E7BB-2301-A699-DF27F1CE99E8}"/>
              </a:ext>
            </a:extLst>
          </p:cNvPr>
          <p:cNvSpPr txBox="1"/>
          <p:nvPr/>
        </p:nvSpPr>
        <p:spPr>
          <a:xfrm>
            <a:off x="3050143" y="4232167"/>
            <a:ext cx="209170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Automated voice coil epoxy dispenser</a:t>
            </a:r>
            <a:endParaRPr lang="en-US" sz="8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7" name="文本框 18">
            <a:extLst>
              <a:ext uri="{FF2B5EF4-FFF2-40B4-BE49-F238E27FC236}">
                <a16:creationId xmlns:a16="http://schemas.microsoft.com/office/drawing/2014/main" id="{F6333FDC-A81D-87EA-0754-C50824C2E0B8}"/>
              </a:ext>
            </a:extLst>
          </p:cNvPr>
          <p:cNvSpPr txBox="1"/>
          <p:nvPr/>
        </p:nvSpPr>
        <p:spPr>
          <a:xfrm>
            <a:off x="1392296" y="4185787"/>
            <a:ext cx="1077596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Plasma treatment</a:t>
            </a:r>
            <a:endParaRPr lang="en-US" sz="8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pic>
        <p:nvPicPr>
          <p:cNvPr id="14" name="Picture 2" descr="[cut output image]">
            <a:extLst>
              <a:ext uri="{FF2B5EF4-FFF2-40B4-BE49-F238E27FC236}">
                <a16:creationId xmlns:a16="http://schemas.microsoft.com/office/drawing/2014/main" id="{44280097-E1C5-C80C-B16E-18A21305A3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6115" y="905575"/>
            <a:ext cx="2009346" cy="325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picture containing indoor, appliance, cluttered&#10;&#10;Description automatically generated">
            <a:extLst>
              <a:ext uri="{FF2B5EF4-FFF2-40B4-BE49-F238E27FC236}">
                <a16:creationId xmlns:a16="http://schemas.microsoft.com/office/drawing/2014/main" id="{CC7DDA3B-8A2F-E661-97FC-36016648759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638" y="927653"/>
            <a:ext cx="1997354" cy="324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73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00794F9-FF1C-41E9-94D2-3474F33ADE57}"/>
              </a:ext>
            </a:extLst>
          </p:cNvPr>
          <p:cNvGrpSpPr/>
          <p:nvPr/>
        </p:nvGrpSpPr>
        <p:grpSpPr>
          <a:xfrm>
            <a:off x="-606" y="73391"/>
            <a:ext cx="3347656" cy="513206"/>
            <a:chOff x="-607" y="73390"/>
            <a:chExt cx="4034564" cy="568267"/>
          </a:xfrm>
        </p:grpSpPr>
        <p:sp>
          <p:nvSpPr>
            <p:cNvPr id="23" name="Google Shape;171;p29">
              <a:extLst>
                <a:ext uri="{FF2B5EF4-FFF2-40B4-BE49-F238E27FC236}">
                  <a16:creationId xmlns:a16="http://schemas.microsoft.com/office/drawing/2014/main" id="{3CA15460-E856-4B96-B34D-A2B0770638C6}"/>
                </a:ext>
              </a:extLst>
            </p:cNvPr>
            <p:cNvSpPr/>
            <p:nvPr/>
          </p:nvSpPr>
          <p:spPr>
            <a:xfrm>
              <a:off x="165044" y="74616"/>
              <a:ext cx="3868913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1;p29">
              <a:extLst>
                <a:ext uri="{FF2B5EF4-FFF2-40B4-BE49-F238E27FC236}">
                  <a16:creationId xmlns:a16="http://schemas.microsoft.com/office/drawing/2014/main" id="{70E66179-F10A-4941-B43F-4E3B4A6A64CF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652;p43">
            <a:extLst>
              <a:ext uri="{FF2B5EF4-FFF2-40B4-BE49-F238E27FC236}">
                <a16:creationId xmlns:a16="http://schemas.microsoft.com/office/drawing/2014/main" id="{0ECCBE31-83E1-4175-B09E-0B5B4DEA27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6844" y="49452"/>
            <a:ext cx="3011194" cy="63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dirty="0">
                <a:solidFill>
                  <a:schemeClr val="tx1"/>
                </a:solidFill>
                <a:latin typeface="+mj-lt"/>
              </a:rPr>
              <a:t>Advanced Automation Production Line</a:t>
            </a:r>
            <a:br>
              <a:rPr lang="en-US" altLang="zh-CN" sz="1200" dirty="0">
                <a:solidFill>
                  <a:schemeClr val="tx1"/>
                </a:solidFill>
                <a:latin typeface="+mj-lt"/>
              </a:rPr>
            </a:br>
            <a:r>
              <a:rPr lang="en-US" altLang="zh-CN" sz="1200" dirty="0">
                <a:solidFill>
                  <a:schemeClr val="tx1"/>
                </a:solidFill>
                <a:latin typeface="+mj-lt"/>
              </a:rPr>
              <a:t> </a:t>
            </a:r>
            <a:r>
              <a:rPr lang="zh-TW" altLang="en-US" sz="12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先進的自動化生產線</a:t>
            </a:r>
            <a:endParaRPr lang="zh-CN" altLang="en-US" sz="12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28" name="图片 22">
            <a:extLst>
              <a:ext uri="{FF2B5EF4-FFF2-40B4-BE49-F238E27FC236}">
                <a16:creationId xmlns:a16="http://schemas.microsoft.com/office/drawing/2014/main" id="{48BF0A92-3248-401B-A6B3-70D16BD6F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176" y="842741"/>
            <a:ext cx="2756807" cy="155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798EA5F-0E2D-4C21-82A8-C5E84982B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2561" y="827141"/>
            <a:ext cx="2733465" cy="155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8">
            <a:extLst>
              <a:ext uri="{FF2B5EF4-FFF2-40B4-BE49-F238E27FC236}">
                <a16:creationId xmlns:a16="http://schemas.microsoft.com/office/drawing/2014/main" id="{AD57165A-C062-4FF4-BE7E-9C939B810A43}"/>
              </a:ext>
            </a:extLst>
          </p:cNvPr>
          <p:cNvSpPr txBox="1"/>
          <p:nvPr/>
        </p:nvSpPr>
        <p:spPr>
          <a:xfrm>
            <a:off x="3103471" y="2343239"/>
            <a:ext cx="2648967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" dirty="0">
                <a:latin typeface="+mj-lt"/>
                <a:cs typeface="Andalus" panose="02020603050405020304" pitchFamily="18" charset="-78"/>
              </a:rPr>
              <a:t>Automated magnet-frame assembly</a:t>
            </a:r>
            <a:endParaRPr lang="en-US" sz="8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12" name="文本框 18">
            <a:extLst>
              <a:ext uri="{FF2B5EF4-FFF2-40B4-BE49-F238E27FC236}">
                <a16:creationId xmlns:a16="http://schemas.microsoft.com/office/drawing/2014/main" id="{1F3534B7-32B2-4444-8037-82AB708520DE}"/>
              </a:ext>
            </a:extLst>
          </p:cNvPr>
          <p:cNvSpPr txBox="1"/>
          <p:nvPr/>
        </p:nvSpPr>
        <p:spPr>
          <a:xfrm>
            <a:off x="-112432" y="2339312"/>
            <a:ext cx="3224761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Automated placement of magnet on fixture</a:t>
            </a:r>
            <a:endParaRPr lang="en-US" sz="8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pic>
        <p:nvPicPr>
          <p:cNvPr id="13" name="图片 7">
            <a:extLst>
              <a:ext uri="{FF2B5EF4-FFF2-40B4-BE49-F238E27FC236}">
                <a16:creationId xmlns:a16="http://schemas.microsoft.com/office/drawing/2014/main" id="{7964CD0D-460F-4765-947C-D11866BAC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38" y="2904947"/>
            <a:ext cx="2733630" cy="15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28">
            <a:extLst>
              <a:ext uri="{FF2B5EF4-FFF2-40B4-BE49-F238E27FC236}">
                <a16:creationId xmlns:a16="http://schemas.microsoft.com/office/drawing/2014/main" id="{443903CE-4297-4388-B699-2BDA28956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1480" y="2920573"/>
            <a:ext cx="2710260" cy="152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18">
            <a:extLst>
              <a:ext uri="{FF2B5EF4-FFF2-40B4-BE49-F238E27FC236}">
                <a16:creationId xmlns:a16="http://schemas.microsoft.com/office/drawing/2014/main" id="{29D69FEE-0F0E-4167-9F3E-4F03954E87E1}"/>
              </a:ext>
            </a:extLst>
          </p:cNvPr>
          <p:cNvSpPr txBox="1"/>
          <p:nvPr/>
        </p:nvSpPr>
        <p:spPr>
          <a:xfrm>
            <a:off x="-10128" y="4382311"/>
            <a:ext cx="3224761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Automated AB glue dispenser</a:t>
            </a:r>
            <a:endParaRPr lang="en-US" sz="8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16" name="文本框 18">
            <a:extLst>
              <a:ext uri="{FF2B5EF4-FFF2-40B4-BE49-F238E27FC236}">
                <a16:creationId xmlns:a16="http://schemas.microsoft.com/office/drawing/2014/main" id="{CF7ECA7C-33BA-4C8E-A1EE-17BC04250FAE}"/>
              </a:ext>
            </a:extLst>
          </p:cNvPr>
          <p:cNvSpPr txBox="1"/>
          <p:nvPr/>
        </p:nvSpPr>
        <p:spPr>
          <a:xfrm>
            <a:off x="2796912" y="4372589"/>
            <a:ext cx="3224761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Automated frame assembly</a:t>
            </a:r>
          </a:p>
        </p:txBody>
      </p:sp>
      <p:pic>
        <p:nvPicPr>
          <p:cNvPr id="17" name="图片 25">
            <a:extLst>
              <a:ext uri="{FF2B5EF4-FFF2-40B4-BE49-F238E27FC236}">
                <a16:creationId xmlns:a16="http://schemas.microsoft.com/office/drawing/2014/main" id="{5504A10F-51C2-4F6B-8291-A6371557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3354" y="827142"/>
            <a:ext cx="2778288" cy="156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8">
            <a:extLst>
              <a:ext uri="{FF2B5EF4-FFF2-40B4-BE49-F238E27FC236}">
                <a16:creationId xmlns:a16="http://schemas.microsoft.com/office/drawing/2014/main" id="{5F8F6B7D-9F56-4006-9A3A-9854C1232FC8}"/>
              </a:ext>
            </a:extLst>
          </p:cNvPr>
          <p:cNvSpPr txBox="1"/>
          <p:nvPr/>
        </p:nvSpPr>
        <p:spPr>
          <a:xfrm>
            <a:off x="5650117" y="2316078"/>
            <a:ext cx="3224761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2-way epoxy dispenser</a:t>
            </a:r>
            <a:endParaRPr lang="en-US" sz="8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31" name="文本框 18">
            <a:extLst>
              <a:ext uri="{FF2B5EF4-FFF2-40B4-BE49-F238E27FC236}">
                <a16:creationId xmlns:a16="http://schemas.microsoft.com/office/drawing/2014/main" id="{06488C07-B7BB-4226-B01E-DCF8E628DF7C}"/>
              </a:ext>
            </a:extLst>
          </p:cNvPr>
          <p:cNvSpPr txBox="1"/>
          <p:nvPr/>
        </p:nvSpPr>
        <p:spPr>
          <a:xfrm>
            <a:off x="5966415" y="4385559"/>
            <a:ext cx="2710261" cy="25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8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Automated voice coil assembly</a:t>
            </a:r>
            <a:endParaRPr lang="en-US" sz="8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pic>
        <p:nvPicPr>
          <p:cNvPr id="6" name="Picture 5" descr="A picture containing indoor, sewing machine, appliance, sink&#10;&#10;Description automatically generated">
            <a:extLst>
              <a:ext uri="{FF2B5EF4-FFF2-40B4-BE49-F238E27FC236}">
                <a16:creationId xmlns:a16="http://schemas.microsoft.com/office/drawing/2014/main" id="{426BBB4F-D4AF-4320-AFE1-8D9C241CBAB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2805" y="2920574"/>
            <a:ext cx="2768837" cy="152166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0C52859-66F2-C00A-A353-B6593175F476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470DCA7-D7FA-F4B3-088E-0DEF334B116F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605FA0B-684D-2E8A-0C25-C8B3AE71AF02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5" name="Google Shape;128;p26">
                <a:extLst>
                  <a:ext uri="{FF2B5EF4-FFF2-40B4-BE49-F238E27FC236}">
                    <a16:creationId xmlns:a16="http://schemas.microsoft.com/office/drawing/2014/main" id="{DD18AAE9-E50B-5FAA-4174-19301324E272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16E4DE-D10C-A6D1-E72E-63CECBF9309D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1845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00794F9-FF1C-41E9-94D2-3474F33ADE57}"/>
              </a:ext>
            </a:extLst>
          </p:cNvPr>
          <p:cNvGrpSpPr/>
          <p:nvPr/>
        </p:nvGrpSpPr>
        <p:grpSpPr>
          <a:xfrm>
            <a:off x="-606" y="73391"/>
            <a:ext cx="1518855" cy="340677"/>
            <a:chOff x="-607" y="73390"/>
            <a:chExt cx="4034564" cy="568267"/>
          </a:xfrm>
        </p:grpSpPr>
        <p:sp>
          <p:nvSpPr>
            <p:cNvPr id="23" name="Google Shape;171;p29">
              <a:extLst>
                <a:ext uri="{FF2B5EF4-FFF2-40B4-BE49-F238E27FC236}">
                  <a16:creationId xmlns:a16="http://schemas.microsoft.com/office/drawing/2014/main" id="{3CA15460-E856-4B96-B34D-A2B0770638C6}"/>
                </a:ext>
              </a:extLst>
            </p:cNvPr>
            <p:cNvSpPr/>
            <p:nvPr/>
          </p:nvSpPr>
          <p:spPr>
            <a:xfrm>
              <a:off x="259854" y="74616"/>
              <a:ext cx="3774103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71;p29">
              <a:extLst>
                <a:ext uri="{FF2B5EF4-FFF2-40B4-BE49-F238E27FC236}">
                  <a16:creationId xmlns:a16="http://schemas.microsoft.com/office/drawing/2014/main" id="{70E66179-F10A-4941-B43F-4E3B4A6A64CF}"/>
                </a:ext>
              </a:extLst>
            </p:cNvPr>
            <p:cNvSpPr/>
            <p:nvPr/>
          </p:nvSpPr>
          <p:spPr>
            <a:xfrm>
              <a:off x="-607" y="73390"/>
              <a:ext cx="362100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652;p43">
            <a:extLst>
              <a:ext uri="{FF2B5EF4-FFF2-40B4-BE49-F238E27FC236}">
                <a16:creationId xmlns:a16="http://schemas.microsoft.com/office/drawing/2014/main" id="{0ECCBE31-83E1-4175-B09E-0B5B4DEA27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78430" y="64764"/>
            <a:ext cx="1719776" cy="4358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200" dirty="0">
                <a:solidFill>
                  <a:schemeClr val="tx1"/>
                </a:solidFill>
                <a:latin typeface="+mj-lt"/>
              </a:rPr>
              <a:t>OLQC </a:t>
            </a:r>
            <a:r>
              <a:rPr lang="zh-TW" altLang="en-US" sz="12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線上檢驗</a:t>
            </a:r>
            <a:endParaRPr sz="12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B4AE459-6AEA-4500-9F6C-3E2F8BA6D0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72" y="3502160"/>
            <a:ext cx="1867283" cy="1052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picture containing person, computer&#10;&#10;Description automatically generated">
            <a:extLst>
              <a:ext uri="{FF2B5EF4-FFF2-40B4-BE49-F238E27FC236}">
                <a16:creationId xmlns:a16="http://schemas.microsoft.com/office/drawing/2014/main" id="{CDE5E9A8-043B-4228-B592-90FF8BA5A2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8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8204" y="3502160"/>
            <a:ext cx="1866037" cy="1052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5CED7EF7-FBB2-4219-966D-81E24C42767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6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8978" y="3502161"/>
            <a:ext cx="1866037" cy="1052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C4C83-7D7C-4555-894D-383671A0F7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7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073" y="2060313"/>
            <a:ext cx="1866036" cy="1052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 descr="A picture containing person, player&#10;&#10;Description automatically generated">
            <a:extLst>
              <a:ext uri="{FF2B5EF4-FFF2-40B4-BE49-F238E27FC236}">
                <a16:creationId xmlns:a16="http://schemas.microsoft.com/office/drawing/2014/main" id="{1027CAEE-9D39-479F-B3BD-6AD8C82A3A7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9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075" y="651892"/>
            <a:ext cx="1850088" cy="1043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 descr="A picture containing text, device, meter&#10;&#10;Description automatically generated">
            <a:extLst>
              <a:ext uri="{FF2B5EF4-FFF2-40B4-BE49-F238E27FC236}">
                <a16:creationId xmlns:a16="http://schemas.microsoft.com/office/drawing/2014/main" id="{0DFA56FF-4FFB-4F10-B09A-9FA6356FB4A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72" y="651892"/>
            <a:ext cx="1850088" cy="1043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文本框 18">
            <a:extLst>
              <a:ext uri="{FF2B5EF4-FFF2-40B4-BE49-F238E27FC236}">
                <a16:creationId xmlns:a16="http://schemas.microsoft.com/office/drawing/2014/main" id="{FEDF0DDE-51AB-4D0C-ACB3-E06ECE4DA6B6}"/>
              </a:ext>
            </a:extLst>
          </p:cNvPr>
          <p:cNvSpPr txBox="1"/>
          <p:nvPr/>
        </p:nvSpPr>
        <p:spPr>
          <a:xfrm>
            <a:off x="4585739" y="1633142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Audio sweep test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32" name="文本框 18">
            <a:extLst>
              <a:ext uri="{FF2B5EF4-FFF2-40B4-BE49-F238E27FC236}">
                <a16:creationId xmlns:a16="http://schemas.microsoft.com/office/drawing/2014/main" id="{BD007AEF-90C3-4B0B-92FC-37D5EB878895}"/>
              </a:ext>
            </a:extLst>
          </p:cNvPr>
          <p:cNvSpPr txBox="1"/>
          <p:nvPr/>
        </p:nvSpPr>
        <p:spPr>
          <a:xfrm>
            <a:off x="4593713" y="3065678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Leak test</a:t>
            </a:r>
          </a:p>
        </p:txBody>
      </p:sp>
      <p:sp>
        <p:nvSpPr>
          <p:cNvPr id="33" name="文本框 18">
            <a:extLst>
              <a:ext uri="{FF2B5EF4-FFF2-40B4-BE49-F238E27FC236}">
                <a16:creationId xmlns:a16="http://schemas.microsoft.com/office/drawing/2014/main" id="{449EBEFC-BDCE-44BF-B7BB-2BA6C8C40699}"/>
              </a:ext>
            </a:extLst>
          </p:cNvPr>
          <p:cNvSpPr txBox="1"/>
          <p:nvPr/>
        </p:nvSpPr>
        <p:spPr>
          <a:xfrm>
            <a:off x="4614843" y="4507571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Cosmetic check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34" name="文本框 18">
            <a:extLst>
              <a:ext uri="{FF2B5EF4-FFF2-40B4-BE49-F238E27FC236}">
                <a16:creationId xmlns:a16="http://schemas.microsoft.com/office/drawing/2014/main" id="{6001A550-B9B9-4163-900A-7399D68ED45C}"/>
              </a:ext>
            </a:extLst>
          </p:cNvPr>
          <p:cNvSpPr txBox="1"/>
          <p:nvPr/>
        </p:nvSpPr>
        <p:spPr>
          <a:xfrm>
            <a:off x="2480317" y="4513749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Soldering check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35" name="文本框 18">
            <a:extLst>
              <a:ext uri="{FF2B5EF4-FFF2-40B4-BE49-F238E27FC236}">
                <a16:creationId xmlns:a16="http://schemas.microsoft.com/office/drawing/2014/main" id="{9F755169-2303-4CAE-95B9-43139756BF0F}"/>
              </a:ext>
            </a:extLst>
          </p:cNvPr>
          <p:cNvSpPr txBox="1"/>
          <p:nvPr/>
        </p:nvSpPr>
        <p:spPr>
          <a:xfrm>
            <a:off x="2544966" y="3065676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 err="1">
                <a:latin typeface="+mj-lt"/>
                <a:cs typeface="Andalus" panose="02020603050405020304" pitchFamily="18" charset="-78"/>
              </a:rPr>
              <a:t>SoundCheck</a:t>
            </a:r>
            <a:r>
              <a:rPr lang="en-US" sz="1200" dirty="0">
                <a:latin typeface="+mj-lt"/>
                <a:cs typeface="Andalus" panose="02020603050405020304" pitchFamily="18" charset="-78"/>
              </a:rPr>
              <a:t> 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37" name="文本框 18">
            <a:extLst>
              <a:ext uri="{FF2B5EF4-FFF2-40B4-BE49-F238E27FC236}">
                <a16:creationId xmlns:a16="http://schemas.microsoft.com/office/drawing/2014/main" id="{7B1BC14F-5E54-49A6-A8DC-F4A70978B0BD}"/>
              </a:ext>
            </a:extLst>
          </p:cNvPr>
          <p:cNvSpPr txBox="1"/>
          <p:nvPr/>
        </p:nvSpPr>
        <p:spPr>
          <a:xfrm>
            <a:off x="491275" y="3065676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Impedance check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38" name="文本框 18">
            <a:extLst>
              <a:ext uri="{FF2B5EF4-FFF2-40B4-BE49-F238E27FC236}">
                <a16:creationId xmlns:a16="http://schemas.microsoft.com/office/drawing/2014/main" id="{19A35667-5F26-41C6-8CFA-52986E7BCEB0}"/>
              </a:ext>
            </a:extLst>
          </p:cNvPr>
          <p:cNvSpPr txBox="1"/>
          <p:nvPr/>
        </p:nvSpPr>
        <p:spPr>
          <a:xfrm>
            <a:off x="483063" y="1633142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F0 check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39" name="文本框 18">
            <a:extLst>
              <a:ext uri="{FF2B5EF4-FFF2-40B4-BE49-F238E27FC236}">
                <a16:creationId xmlns:a16="http://schemas.microsoft.com/office/drawing/2014/main" id="{025C8CCB-7494-4B90-A993-85AE2A8646E4}"/>
              </a:ext>
            </a:extLst>
          </p:cNvPr>
          <p:cNvSpPr txBox="1"/>
          <p:nvPr/>
        </p:nvSpPr>
        <p:spPr>
          <a:xfrm>
            <a:off x="2544966" y="1633142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cs typeface="Andalus" panose="02020603050405020304" pitchFamily="18" charset="-78"/>
              </a:rPr>
              <a:t>Polarity check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40" name="文本框 18">
            <a:extLst>
              <a:ext uri="{FF2B5EF4-FFF2-40B4-BE49-F238E27FC236}">
                <a16:creationId xmlns:a16="http://schemas.microsoft.com/office/drawing/2014/main" id="{FEF6FE7F-A1D0-46DE-8C69-B7FFF61BE63A}"/>
              </a:ext>
            </a:extLst>
          </p:cNvPr>
          <p:cNvSpPr txBox="1"/>
          <p:nvPr/>
        </p:nvSpPr>
        <p:spPr>
          <a:xfrm>
            <a:off x="491275" y="4507571"/>
            <a:ext cx="1474306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Klippel QC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pic>
        <p:nvPicPr>
          <p:cNvPr id="26" name="图片 8">
            <a:extLst>
              <a:ext uri="{FF2B5EF4-FFF2-40B4-BE49-F238E27FC236}">
                <a16:creationId xmlns:a16="http://schemas.microsoft.com/office/drawing/2014/main" id="{3BAEF8E3-2D44-4969-A588-5EB41F6FB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511" y="651892"/>
            <a:ext cx="1855504" cy="10436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C9567E0C-5CDE-4CAE-B871-8FEED32A6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72" y="2063540"/>
            <a:ext cx="1887167" cy="1063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1">
            <a:extLst>
              <a:ext uri="{FF2B5EF4-FFF2-40B4-BE49-F238E27FC236}">
                <a16:creationId xmlns:a16="http://schemas.microsoft.com/office/drawing/2014/main" id="{63B32AE9-29D5-486E-B8D1-5736D9324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3795" y="2048131"/>
            <a:ext cx="1855505" cy="106481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EAW Sale Marks Loud Audio's Last Divestiture">
            <a:extLst>
              <a:ext uri="{FF2B5EF4-FFF2-40B4-BE49-F238E27FC236}">
                <a16:creationId xmlns:a16="http://schemas.microsoft.com/office/drawing/2014/main" id="{9710D748-DD59-493F-9C2C-B4CC36177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3749" y="615316"/>
            <a:ext cx="1957818" cy="104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文本框 18">
            <a:extLst>
              <a:ext uri="{FF2B5EF4-FFF2-40B4-BE49-F238E27FC236}">
                <a16:creationId xmlns:a16="http://schemas.microsoft.com/office/drawing/2014/main" id="{C47E3914-A539-4F84-ADF4-48B5EA799475}"/>
              </a:ext>
            </a:extLst>
          </p:cNvPr>
          <p:cNvSpPr txBox="1"/>
          <p:nvPr/>
        </p:nvSpPr>
        <p:spPr>
          <a:xfrm>
            <a:off x="6584627" y="3066931"/>
            <a:ext cx="1716062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Clio On-line inspection</a:t>
            </a:r>
          </a:p>
        </p:txBody>
      </p:sp>
      <p:pic>
        <p:nvPicPr>
          <p:cNvPr id="1032" name="Picture 8" descr="Automated Product Testing &amp;amp; Inspection - Sewtec">
            <a:extLst>
              <a:ext uri="{FF2B5EF4-FFF2-40B4-BE49-F238E27FC236}">
                <a16:creationId xmlns:a16="http://schemas.microsoft.com/office/drawing/2014/main" id="{2C8B9B60-85D1-40CC-94D9-3E7224E70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4613" y="3508925"/>
            <a:ext cx="1866036" cy="105263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文本框 18">
            <a:extLst>
              <a:ext uri="{FF2B5EF4-FFF2-40B4-BE49-F238E27FC236}">
                <a16:creationId xmlns:a16="http://schemas.microsoft.com/office/drawing/2014/main" id="{D142392F-7F03-4AB3-861A-0E14D8E5F9E9}"/>
              </a:ext>
            </a:extLst>
          </p:cNvPr>
          <p:cNvSpPr txBox="1"/>
          <p:nvPr/>
        </p:nvSpPr>
        <p:spPr>
          <a:xfrm>
            <a:off x="6541899" y="4504658"/>
            <a:ext cx="1716062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dirty="0">
                <a:latin typeface="+mj-lt"/>
                <a:ea typeface="新細明體" pitchFamily="18" charset="-120"/>
                <a:cs typeface="Andalus" panose="02020603050405020304" pitchFamily="18" charset="-78"/>
              </a:rPr>
              <a:t>First sample buy off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sp>
        <p:nvSpPr>
          <p:cNvPr id="43" name="文本框 18">
            <a:extLst>
              <a:ext uri="{FF2B5EF4-FFF2-40B4-BE49-F238E27FC236}">
                <a16:creationId xmlns:a16="http://schemas.microsoft.com/office/drawing/2014/main" id="{405C4FCC-CB29-4A5F-A6A1-6961CC75DC7B}"/>
              </a:ext>
            </a:extLst>
          </p:cNvPr>
          <p:cNvSpPr txBox="1"/>
          <p:nvPr/>
        </p:nvSpPr>
        <p:spPr>
          <a:xfrm>
            <a:off x="6466067" y="1604692"/>
            <a:ext cx="1923128" cy="335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1200" dirty="0">
                <a:latin typeface="+mj-lt"/>
                <a:cs typeface="Andalus" panose="02020603050405020304" pitchFamily="18" charset="-78"/>
              </a:rPr>
              <a:t>LOUD on-line inspection</a:t>
            </a:r>
            <a:endParaRPr lang="en-US" sz="1200" dirty="0">
              <a:latin typeface="+mj-lt"/>
              <a:ea typeface="新細明體" pitchFamily="18" charset="-120"/>
              <a:cs typeface="Andalus" panose="02020603050405020304" pitchFamily="18" charset="-78"/>
            </a:endParaRPr>
          </a:p>
        </p:txBody>
      </p:sp>
      <p:pic>
        <p:nvPicPr>
          <p:cNvPr id="1036" name="Picture 12" descr="Loudspeakers building and Audio Measurement Home: Loudspeaker Measurements  - Audiomatica CLIO 11 - TOP Software/Hardware - NOT CHEAP!">
            <a:extLst>
              <a:ext uri="{FF2B5EF4-FFF2-40B4-BE49-F238E27FC236}">
                <a16:creationId xmlns:a16="http://schemas.microsoft.com/office/drawing/2014/main" id="{96AC8967-1800-4E03-8E92-F53B0DF3F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8228" y="2050212"/>
            <a:ext cx="1821835" cy="10627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910D498-5E3E-E1AA-0E2F-75D04CB4B279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94AD05-2B3D-79FA-D483-D9B644AFBFB6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94400BB-A06A-93A5-0169-4A9F28DB6ADE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9" name="Google Shape;128;p26">
                <a:extLst>
                  <a:ext uri="{FF2B5EF4-FFF2-40B4-BE49-F238E27FC236}">
                    <a16:creationId xmlns:a16="http://schemas.microsoft.com/office/drawing/2014/main" id="{59580AC9-2F86-59DA-7A02-D779204479BF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85A59-DDC9-7A74-F88F-8C370B6A9B64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6350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00794F9-FF1C-41E9-94D2-3474F33ADE57}"/>
              </a:ext>
            </a:extLst>
          </p:cNvPr>
          <p:cNvGrpSpPr/>
          <p:nvPr/>
        </p:nvGrpSpPr>
        <p:grpSpPr>
          <a:xfrm>
            <a:off x="-607" y="73390"/>
            <a:ext cx="3796751" cy="584701"/>
            <a:chOff x="-607" y="73390"/>
            <a:chExt cx="4034564" cy="568267"/>
          </a:xfrm>
        </p:grpSpPr>
        <p:sp>
          <p:nvSpPr>
            <p:cNvPr id="23" name="Google Shape;171;p29">
              <a:extLst>
                <a:ext uri="{FF2B5EF4-FFF2-40B4-BE49-F238E27FC236}">
                  <a16:creationId xmlns:a16="http://schemas.microsoft.com/office/drawing/2014/main" id="{3CA15460-E856-4B96-B34D-A2B0770638C6}"/>
                </a:ext>
              </a:extLst>
            </p:cNvPr>
            <p:cNvSpPr/>
            <p:nvPr/>
          </p:nvSpPr>
          <p:spPr>
            <a:xfrm>
              <a:off x="165044" y="74616"/>
              <a:ext cx="3868913" cy="567041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1;p29">
              <a:extLst>
                <a:ext uri="{FF2B5EF4-FFF2-40B4-BE49-F238E27FC236}">
                  <a16:creationId xmlns:a16="http://schemas.microsoft.com/office/drawing/2014/main" id="{70E66179-F10A-4941-B43F-4E3B4A6A64CF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652;p43">
            <a:extLst>
              <a:ext uri="{FF2B5EF4-FFF2-40B4-BE49-F238E27FC236}">
                <a16:creationId xmlns:a16="http://schemas.microsoft.com/office/drawing/2014/main" id="{0ECCBE31-83E1-4175-B09E-0B5B4DEA27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6844" y="49452"/>
            <a:ext cx="3626356" cy="63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400" dirty="0">
                <a:solidFill>
                  <a:schemeClr val="tx1"/>
                </a:solidFill>
                <a:latin typeface="+mj-lt"/>
              </a:rPr>
              <a:t>Advanced Automation Production Line</a:t>
            </a:r>
            <a:br>
              <a:rPr lang="en-US" altLang="zh-CN" sz="1400" dirty="0">
                <a:solidFill>
                  <a:schemeClr val="tx1"/>
                </a:solidFill>
                <a:latin typeface="+mj-lt"/>
              </a:rPr>
            </a:br>
            <a:r>
              <a:rPr lang="en-US" altLang="zh-CN" sz="1400" dirty="0">
                <a:solidFill>
                  <a:schemeClr val="tx1"/>
                </a:solidFill>
                <a:latin typeface="+mj-lt"/>
              </a:rPr>
              <a:t> </a:t>
            </a:r>
            <a:r>
              <a:rPr lang="zh-TW" altLang="en-US" sz="14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先進的自動化生產線</a:t>
            </a:r>
            <a:endParaRPr lang="zh-CN" altLang="en-US" sz="14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0FEEAAD8-381E-4875-AD48-AFE3613B93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114" y="782051"/>
            <a:ext cx="1892682" cy="2405943"/>
          </a:xfrm>
          <a:prstGeom prst="rect">
            <a:avLst/>
          </a:prstGeom>
        </p:spPr>
      </p:pic>
      <p:pic>
        <p:nvPicPr>
          <p:cNvPr id="20" name="图片 4">
            <a:extLst>
              <a:ext uri="{FF2B5EF4-FFF2-40B4-BE49-F238E27FC236}">
                <a16:creationId xmlns:a16="http://schemas.microsoft.com/office/drawing/2014/main" id="{A8F12FE9-B271-4498-A847-4296688A8B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114" y="3287997"/>
            <a:ext cx="1892682" cy="1419511"/>
          </a:xfrm>
          <a:prstGeom prst="rect">
            <a:avLst/>
          </a:prstGeom>
        </p:spPr>
      </p:pic>
      <p:pic>
        <p:nvPicPr>
          <p:cNvPr id="21" name="图片 6">
            <a:extLst>
              <a:ext uri="{FF2B5EF4-FFF2-40B4-BE49-F238E27FC236}">
                <a16:creationId xmlns:a16="http://schemas.microsoft.com/office/drawing/2014/main" id="{B312DF22-5BFB-4BB5-BB55-25CCBB76309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040651" y="1278293"/>
            <a:ext cx="3969923" cy="2977442"/>
          </a:xfrm>
          <a:prstGeom prst="rect">
            <a:avLst/>
          </a:prstGeom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59B6DA78-525C-48C2-BE99-13424BE2465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29189" y="1278293"/>
            <a:ext cx="3969923" cy="297744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C8A2C1B-B923-94AE-CAFD-56A7FC8EE077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F4FB9C5-51E4-37B4-7AA8-000E36D6A0F8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9A966FE-0BBB-A6ED-4536-05B49F0294F0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5" name="Google Shape;128;p26">
                <a:extLst>
                  <a:ext uri="{FF2B5EF4-FFF2-40B4-BE49-F238E27FC236}">
                    <a16:creationId xmlns:a16="http://schemas.microsoft.com/office/drawing/2014/main" id="{3DF3A507-45D0-C755-764E-6207CDE06918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56593D-3AD4-CEBD-1A8D-85E1202A606D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32521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2C50D8AC-CCE1-47A5-9A4A-83F8C93F2E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0230" y="1745011"/>
            <a:ext cx="5463540" cy="16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8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6424A2-2BCF-4DB1-AB7C-6DB463B2FAEB}"/>
              </a:ext>
            </a:extLst>
          </p:cNvPr>
          <p:cNvGrpSpPr/>
          <p:nvPr/>
        </p:nvGrpSpPr>
        <p:grpSpPr>
          <a:xfrm>
            <a:off x="-247301" y="866813"/>
            <a:ext cx="6536455" cy="3729029"/>
            <a:chOff x="120908" y="1574312"/>
            <a:chExt cx="6279893" cy="3476075"/>
          </a:xfrm>
        </p:grpSpPr>
        <p:grpSp>
          <p:nvGrpSpPr>
            <p:cNvPr id="299" name="Google Shape;322;p38">
              <a:extLst>
                <a:ext uri="{FF2B5EF4-FFF2-40B4-BE49-F238E27FC236}">
                  <a16:creationId xmlns:a16="http://schemas.microsoft.com/office/drawing/2014/main" id="{521E9C74-9336-4B64-83C1-CBC068A0F6F4}"/>
                </a:ext>
              </a:extLst>
            </p:cNvPr>
            <p:cNvGrpSpPr/>
            <p:nvPr/>
          </p:nvGrpSpPr>
          <p:grpSpPr>
            <a:xfrm>
              <a:off x="120908" y="1858745"/>
              <a:ext cx="1838945" cy="1538832"/>
              <a:chOff x="1397225" y="1637375"/>
              <a:chExt cx="1401575" cy="1228250"/>
            </a:xfrm>
          </p:grpSpPr>
          <p:sp>
            <p:nvSpPr>
              <p:cNvPr id="581" name="Google Shape;323;p38">
                <a:extLst>
                  <a:ext uri="{FF2B5EF4-FFF2-40B4-BE49-F238E27FC236}">
                    <a16:creationId xmlns:a16="http://schemas.microsoft.com/office/drawing/2014/main" id="{F02AA920-CA3F-44A4-AE1B-7B8F9393FED3}"/>
                  </a:ext>
                </a:extLst>
              </p:cNvPr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82" name="Google Shape;324;p38">
                <a:extLst>
                  <a:ext uri="{FF2B5EF4-FFF2-40B4-BE49-F238E27FC236}">
                    <a16:creationId xmlns:a16="http://schemas.microsoft.com/office/drawing/2014/main" id="{95756337-839D-43CB-BA5A-808B265FB8B1}"/>
                  </a:ext>
                </a:extLst>
              </p:cNvPr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</p:grpSpPr>
            <p:sp>
              <p:nvSpPr>
                <p:cNvPr id="584" name="Google Shape;326;p38">
                  <a:extLst>
                    <a:ext uri="{FF2B5EF4-FFF2-40B4-BE49-F238E27FC236}">
                      <a16:creationId xmlns:a16="http://schemas.microsoft.com/office/drawing/2014/main" id="{B72BB423-4016-4CBE-962F-BA1B3B3EB775}"/>
                    </a:ext>
                  </a:extLst>
                </p:cNvPr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sp>
              <p:nvSpPr>
                <p:cNvPr id="583" name="Google Shape;325;p38">
                  <a:extLst>
                    <a:ext uri="{FF2B5EF4-FFF2-40B4-BE49-F238E27FC236}">
                      <a16:creationId xmlns:a16="http://schemas.microsoft.com/office/drawing/2014/main" id="{88AF6A61-5874-4089-9553-BCA0B0D2127E}"/>
                    </a:ext>
                  </a:extLst>
                </p:cNvPr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</p:grpSp>
        </p:grpSp>
        <p:grpSp>
          <p:nvGrpSpPr>
            <p:cNvPr id="301" name="Google Shape;287;p38">
              <a:extLst>
                <a:ext uri="{FF2B5EF4-FFF2-40B4-BE49-F238E27FC236}">
                  <a16:creationId xmlns:a16="http://schemas.microsoft.com/office/drawing/2014/main" id="{54E91A4F-B98B-4AB6-9837-7464FCC7314E}"/>
                </a:ext>
              </a:extLst>
            </p:cNvPr>
            <p:cNvGrpSpPr/>
            <p:nvPr/>
          </p:nvGrpSpPr>
          <p:grpSpPr>
            <a:xfrm>
              <a:off x="3920852" y="3033117"/>
              <a:ext cx="110771" cy="100354"/>
              <a:chOff x="4293400" y="2574725"/>
              <a:chExt cx="84425" cy="80100"/>
            </a:xfrm>
          </p:grpSpPr>
          <p:sp>
            <p:nvSpPr>
              <p:cNvPr id="579" name="Google Shape;288;p38">
                <a:extLst>
                  <a:ext uri="{FF2B5EF4-FFF2-40B4-BE49-F238E27FC236}">
                    <a16:creationId xmlns:a16="http://schemas.microsoft.com/office/drawing/2014/main" id="{EC2083C3-1EB8-4F85-8917-2D20EB7E801F}"/>
                  </a:ext>
                </a:extLst>
              </p:cNvPr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0" name="Google Shape;289;p38">
                <a:extLst>
                  <a:ext uri="{FF2B5EF4-FFF2-40B4-BE49-F238E27FC236}">
                    <a16:creationId xmlns:a16="http://schemas.microsoft.com/office/drawing/2014/main" id="{A5F82610-F1EE-4790-81BA-71B521D7DB2C}"/>
                  </a:ext>
                </a:extLst>
              </p:cNvPr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302" name="Google Shape;290;p38">
              <a:extLst>
                <a:ext uri="{FF2B5EF4-FFF2-40B4-BE49-F238E27FC236}">
                  <a16:creationId xmlns:a16="http://schemas.microsoft.com/office/drawing/2014/main" id="{9DCD2285-C86D-4CA1-954E-B5FE9E1A0042}"/>
                </a:ext>
              </a:extLst>
            </p:cNvPr>
            <p:cNvGrpSpPr/>
            <p:nvPr/>
          </p:nvGrpSpPr>
          <p:grpSpPr>
            <a:xfrm>
              <a:off x="3536124" y="1639869"/>
              <a:ext cx="2515572" cy="1429362"/>
              <a:chOff x="4000175" y="1462675"/>
              <a:chExt cx="1917275" cy="1140875"/>
            </a:xfrm>
          </p:grpSpPr>
          <p:sp>
            <p:nvSpPr>
              <p:cNvPr id="571" name="Google Shape;291;p38">
                <a:extLst>
                  <a:ext uri="{FF2B5EF4-FFF2-40B4-BE49-F238E27FC236}">
                    <a16:creationId xmlns:a16="http://schemas.microsoft.com/office/drawing/2014/main" id="{B0EAA325-A4A8-4483-9EE5-2B9EF26A43A1}"/>
                  </a:ext>
                </a:extLst>
              </p:cNvPr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72" name="Google Shape;292;p38">
                <a:extLst>
                  <a:ext uri="{FF2B5EF4-FFF2-40B4-BE49-F238E27FC236}">
                    <a16:creationId xmlns:a16="http://schemas.microsoft.com/office/drawing/2014/main" id="{A669C38D-CCC8-4581-ACCA-44162DC50B60}"/>
                  </a:ext>
                </a:extLst>
              </p:cNvPr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</p:grpSpPr>
            <p:sp>
              <p:nvSpPr>
                <p:cNvPr id="573" name="Google Shape;293;p38">
                  <a:extLst>
                    <a:ext uri="{FF2B5EF4-FFF2-40B4-BE49-F238E27FC236}">
                      <a16:creationId xmlns:a16="http://schemas.microsoft.com/office/drawing/2014/main" id="{E9D2C3E0-885B-4E04-8CE6-DC570018F1AD}"/>
                    </a:ext>
                  </a:extLst>
                </p:cNvPr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4" name="Google Shape;294;p38">
                  <a:extLst>
                    <a:ext uri="{FF2B5EF4-FFF2-40B4-BE49-F238E27FC236}">
                      <a16:creationId xmlns:a16="http://schemas.microsoft.com/office/drawing/2014/main" id="{B1C6195A-F29E-4E5D-B9F2-4E397C515CA3}"/>
                    </a:ext>
                  </a:extLst>
                </p:cNvPr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sp>
              <p:nvSpPr>
                <p:cNvPr id="575" name="Google Shape;295;p38">
                  <a:extLst>
                    <a:ext uri="{FF2B5EF4-FFF2-40B4-BE49-F238E27FC236}">
                      <a16:creationId xmlns:a16="http://schemas.microsoft.com/office/drawing/2014/main" id="{45960FA3-8608-498E-9A31-57C70965A801}"/>
                    </a:ext>
                  </a:extLst>
                </p:cNvPr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sp>
              <p:nvSpPr>
                <p:cNvPr id="576" name="Google Shape;296;p38">
                  <a:extLst>
                    <a:ext uri="{FF2B5EF4-FFF2-40B4-BE49-F238E27FC236}">
                      <a16:creationId xmlns:a16="http://schemas.microsoft.com/office/drawing/2014/main" id="{5BFDEDBD-7C48-40EF-9146-6AE01FC2D9E2}"/>
                    </a:ext>
                  </a:extLst>
                </p:cNvPr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sp>
              <p:nvSpPr>
                <p:cNvPr id="577" name="Google Shape;297;p38">
                  <a:extLst>
                    <a:ext uri="{FF2B5EF4-FFF2-40B4-BE49-F238E27FC236}">
                      <a16:creationId xmlns:a16="http://schemas.microsoft.com/office/drawing/2014/main" id="{E47DE99D-1A43-4528-A962-6D905165EDD0}"/>
                    </a:ext>
                  </a:extLst>
                </p:cNvPr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A6CBC2"/>
                    </a:solidFill>
                    <a:latin typeface="+mj-lt"/>
                  </a:endParaRPr>
                </a:p>
              </p:txBody>
            </p:sp>
            <p:sp>
              <p:nvSpPr>
                <p:cNvPr id="578" name="Google Shape;298;p38">
                  <a:extLst>
                    <a:ext uri="{FF2B5EF4-FFF2-40B4-BE49-F238E27FC236}">
                      <a16:creationId xmlns:a16="http://schemas.microsoft.com/office/drawing/2014/main" id="{C1DB5F29-01CE-48ED-AC73-2C6EC043BC83}"/>
                    </a:ext>
                  </a:extLst>
                </p:cNvPr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</p:grpSp>
        </p:grpSp>
        <p:grpSp>
          <p:nvGrpSpPr>
            <p:cNvPr id="303" name="Google Shape;299;p38">
              <a:extLst>
                <a:ext uri="{FF2B5EF4-FFF2-40B4-BE49-F238E27FC236}">
                  <a16:creationId xmlns:a16="http://schemas.microsoft.com/office/drawing/2014/main" id="{C7B953F1-35AA-4FF4-AD3E-B13944971D1D}"/>
                </a:ext>
              </a:extLst>
            </p:cNvPr>
            <p:cNvGrpSpPr/>
            <p:nvPr/>
          </p:nvGrpSpPr>
          <p:grpSpPr>
            <a:xfrm>
              <a:off x="3484232" y="3049529"/>
              <a:ext cx="123399" cy="130453"/>
              <a:chOff x="3960625" y="2587825"/>
              <a:chExt cx="94050" cy="104125"/>
            </a:xfrm>
          </p:grpSpPr>
          <p:sp>
            <p:nvSpPr>
              <p:cNvPr id="569" name="Google Shape;300;p38">
                <a:extLst>
                  <a:ext uri="{FF2B5EF4-FFF2-40B4-BE49-F238E27FC236}">
                    <a16:creationId xmlns:a16="http://schemas.microsoft.com/office/drawing/2014/main" id="{4E31AE0A-8E51-48D2-A953-83331D0BCE1E}"/>
                  </a:ext>
                </a:extLst>
              </p:cNvPr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0" name="Google Shape;301;p38">
                <a:extLst>
                  <a:ext uri="{FF2B5EF4-FFF2-40B4-BE49-F238E27FC236}">
                    <a16:creationId xmlns:a16="http://schemas.microsoft.com/office/drawing/2014/main" id="{15F877ED-BDC8-47C2-9C67-111507C75835}"/>
                  </a:ext>
                </a:extLst>
              </p:cNvPr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304" name="Google Shape;302;p38">
              <a:extLst>
                <a:ext uri="{FF2B5EF4-FFF2-40B4-BE49-F238E27FC236}">
                  <a16:creationId xmlns:a16="http://schemas.microsoft.com/office/drawing/2014/main" id="{B5D57425-4C09-420F-BEA9-36F94FD4746C}"/>
                </a:ext>
              </a:extLst>
            </p:cNvPr>
            <p:cNvGrpSpPr/>
            <p:nvPr/>
          </p:nvGrpSpPr>
          <p:grpSpPr>
            <a:xfrm>
              <a:off x="3228021" y="2940624"/>
              <a:ext cx="227774" cy="235445"/>
              <a:chOff x="3765350" y="2500900"/>
              <a:chExt cx="173600" cy="187925"/>
            </a:xfrm>
          </p:grpSpPr>
          <p:sp>
            <p:nvSpPr>
              <p:cNvPr id="563" name="Google Shape;303;p38">
                <a:extLst>
                  <a:ext uri="{FF2B5EF4-FFF2-40B4-BE49-F238E27FC236}">
                    <a16:creationId xmlns:a16="http://schemas.microsoft.com/office/drawing/2014/main" id="{FFCF4901-BB41-49D9-A623-282F5E9DBC9B}"/>
                  </a:ext>
                </a:extLst>
              </p:cNvPr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4" name="Google Shape;304;p38">
                <a:extLst>
                  <a:ext uri="{FF2B5EF4-FFF2-40B4-BE49-F238E27FC236}">
                    <a16:creationId xmlns:a16="http://schemas.microsoft.com/office/drawing/2014/main" id="{9101867A-FF25-4F17-9B50-5CEF33BBDB2B}"/>
                  </a:ext>
                </a:extLst>
              </p:cNvPr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5" name="Google Shape;305;p38">
                <a:extLst>
                  <a:ext uri="{FF2B5EF4-FFF2-40B4-BE49-F238E27FC236}">
                    <a16:creationId xmlns:a16="http://schemas.microsoft.com/office/drawing/2014/main" id="{6B6B114C-6003-4C26-9859-D7FBF2891237}"/>
                  </a:ext>
                </a:extLst>
              </p:cNvPr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6" name="Google Shape;306;p38">
                <a:extLst>
                  <a:ext uri="{FF2B5EF4-FFF2-40B4-BE49-F238E27FC236}">
                    <a16:creationId xmlns:a16="http://schemas.microsoft.com/office/drawing/2014/main" id="{F64A4A52-2FF5-4800-97C3-6A25974C9782}"/>
                  </a:ext>
                </a:extLst>
              </p:cNvPr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7" name="Google Shape;307;p38">
                <a:extLst>
                  <a:ext uri="{FF2B5EF4-FFF2-40B4-BE49-F238E27FC236}">
                    <a16:creationId xmlns:a16="http://schemas.microsoft.com/office/drawing/2014/main" id="{1292FE85-86E9-4C92-97D3-551C5B8D500D}"/>
                  </a:ext>
                </a:extLst>
              </p:cNvPr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8" name="Google Shape;308;p38">
                <a:extLst>
                  <a:ext uri="{FF2B5EF4-FFF2-40B4-BE49-F238E27FC236}">
                    <a16:creationId xmlns:a16="http://schemas.microsoft.com/office/drawing/2014/main" id="{635E52EA-639E-4861-886E-E0E1E7A90BEA}"/>
                  </a:ext>
                </a:extLst>
              </p:cNvPr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305" name="Google Shape;309;p38">
              <a:extLst>
                <a:ext uri="{FF2B5EF4-FFF2-40B4-BE49-F238E27FC236}">
                  <a16:creationId xmlns:a16="http://schemas.microsoft.com/office/drawing/2014/main" id="{5E6F8B01-FFF5-4329-B8EA-409035EAA1E2}"/>
                </a:ext>
              </a:extLst>
            </p:cNvPr>
            <p:cNvGrpSpPr/>
            <p:nvPr/>
          </p:nvGrpSpPr>
          <p:grpSpPr>
            <a:xfrm>
              <a:off x="3208504" y="2916756"/>
              <a:ext cx="111689" cy="64899"/>
              <a:chOff x="3750475" y="2481850"/>
              <a:chExt cx="85125" cy="51800"/>
            </a:xfrm>
          </p:grpSpPr>
          <p:sp>
            <p:nvSpPr>
              <p:cNvPr id="561" name="Google Shape;310;p38">
                <a:extLst>
                  <a:ext uri="{FF2B5EF4-FFF2-40B4-BE49-F238E27FC236}">
                    <a16:creationId xmlns:a16="http://schemas.microsoft.com/office/drawing/2014/main" id="{9B23E03F-0EA8-46F7-9805-63432BC11587}"/>
                  </a:ext>
                </a:extLst>
              </p:cNvPr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62" name="Google Shape;311;p38">
                <a:extLst>
                  <a:ext uri="{FF2B5EF4-FFF2-40B4-BE49-F238E27FC236}">
                    <a16:creationId xmlns:a16="http://schemas.microsoft.com/office/drawing/2014/main" id="{D9A8BB64-07D1-48E4-97AA-04DA1EA909BA}"/>
                  </a:ext>
                </a:extLst>
              </p:cNvPr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6" name="Google Shape;312;p38">
              <a:extLst>
                <a:ext uri="{FF2B5EF4-FFF2-40B4-BE49-F238E27FC236}">
                  <a16:creationId xmlns:a16="http://schemas.microsoft.com/office/drawing/2014/main" id="{829FBFB0-0648-4B58-9840-BD04A697CA61}"/>
                </a:ext>
              </a:extLst>
            </p:cNvPr>
            <p:cNvGrpSpPr/>
            <p:nvPr/>
          </p:nvGrpSpPr>
          <p:grpSpPr>
            <a:xfrm>
              <a:off x="3046727" y="2854865"/>
              <a:ext cx="225804" cy="211828"/>
              <a:chOff x="3627175" y="2432450"/>
              <a:chExt cx="172100" cy="169075"/>
            </a:xfrm>
          </p:grpSpPr>
          <p:sp>
            <p:nvSpPr>
              <p:cNvPr id="558" name="Google Shape;313;p38">
                <a:extLst>
                  <a:ext uri="{FF2B5EF4-FFF2-40B4-BE49-F238E27FC236}">
                    <a16:creationId xmlns:a16="http://schemas.microsoft.com/office/drawing/2014/main" id="{93461D6A-65C0-4F0F-BE1F-0EE4D5789750}"/>
                  </a:ext>
                </a:extLst>
              </p:cNvPr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59" name="Google Shape;314;p38">
                <a:extLst>
                  <a:ext uri="{FF2B5EF4-FFF2-40B4-BE49-F238E27FC236}">
                    <a16:creationId xmlns:a16="http://schemas.microsoft.com/office/drawing/2014/main" id="{174FD55C-05E6-42D1-9E26-B1E30D645C0B}"/>
                  </a:ext>
                </a:extLst>
              </p:cNvPr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0" name="Google Shape;315;p38">
                <a:extLst>
                  <a:ext uri="{FF2B5EF4-FFF2-40B4-BE49-F238E27FC236}">
                    <a16:creationId xmlns:a16="http://schemas.microsoft.com/office/drawing/2014/main" id="{5105DCA6-2F3F-4E8C-B4B7-E9BE865AE4C3}"/>
                  </a:ext>
                </a:extLst>
              </p:cNvPr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7" name="Google Shape;316;p38">
              <a:extLst>
                <a:ext uri="{FF2B5EF4-FFF2-40B4-BE49-F238E27FC236}">
                  <a16:creationId xmlns:a16="http://schemas.microsoft.com/office/drawing/2014/main" id="{266F577E-B553-4D81-A8F6-9780C92B9D1B}"/>
                </a:ext>
              </a:extLst>
            </p:cNvPr>
            <p:cNvGrpSpPr/>
            <p:nvPr/>
          </p:nvGrpSpPr>
          <p:grpSpPr>
            <a:xfrm>
              <a:off x="2960605" y="3046554"/>
              <a:ext cx="80742" cy="124088"/>
              <a:chOff x="3561536" y="2585450"/>
              <a:chExt cx="61539" cy="99045"/>
            </a:xfrm>
          </p:grpSpPr>
          <p:sp>
            <p:nvSpPr>
              <p:cNvPr id="556" name="Google Shape;317;p38">
                <a:extLst>
                  <a:ext uri="{FF2B5EF4-FFF2-40B4-BE49-F238E27FC236}">
                    <a16:creationId xmlns:a16="http://schemas.microsoft.com/office/drawing/2014/main" id="{4429DA1C-55DD-49F0-A169-D8339FEC6F8A}"/>
                  </a:ext>
                </a:extLst>
              </p:cNvPr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57" name="Google Shape;318;p38">
                <a:extLst>
                  <a:ext uri="{FF2B5EF4-FFF2-40B4-BE49-F238E27FC236}">
                    <a16:creationId xmlns:a16="http://schemas.microsoft.com/office/drawing/2014/main" id="{AAC52930-7B64-4470-98DA-D6643BFA7E88}"/>
                  </a:ext>
                </a:extLst>
              </p:cNvPr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8" name="Google Shape;319;p38">
              <a:extLst>
                <a:ext uri="{FF2B5EF4-FFF2-40B4-BE49-F238E27FC236}">
                  <a16:creationId xmlns:a16="http://schemas.microsoft.com/office/drawing/2014/main" id="{407EA1E8-9D52-4426-8616-D48DDA35C8C1}"/>
                </a:ext>
              </a:extLst>
            </p:cNvPr>
            <p:cNvGrpSpPr/>
            <p:nvPr/>
          </p:nvGrpSpPr>
          <p:grpSpPr>
            <a:xfrm>
              <a:off x="3412987" y="2293645"/>
              <a:ext cx="204780" cy="329284"/>
              <a:chOff x="3906325" y="1984500"/>
              <a:chExt cx="156075" cy="262825"/>
            </a:xfrm>
          </p:grpSpPr>
          <p:sp>
            <p:nvSpPr>
              <p:cNvPr id="554" name="Google Shape;320;p38">
                <a:extLst>
                  <a:ext uri="{FF2B5EF4-FFF2-40B4-BE49-F238E27FC236}">
                    <a16:creationId xmlns:a16="http://schemas.microsoft.com/office/drawing/2014/main" id="{169A40DA-D911-4AAD-8F09-59240785BD70}"/>
                  </a:ext>
                </a:extLst>
              </p:cNvPr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" name="Google Shape;321;p38">
                <a:extLst>
                  <a:ext uri="{FF2B5EF4-FFF2-40B4-BE49-F238E27FC236}">
                    <a16:creationId xmlns:a16="http://schemas.microsoft.com/office/drawing/2014/main" id="{8CDF690A-629D-48E1-A3ED-5A5A37AFA1F9}"/>
                  </a:ext>
                </a:extLst>
              </p:cNvPr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309" name="Google Shape;327;p38">
              <a:extLst>
                <a:ext uri="{FF2B5EF4-FFF2-40B4-BE49-F238E27FC236}">
                  <a16:creationId xmlns:a16="http://schemas.microsoft.com/office/drawing/2014/main" id="{5A961714-09F9-4382-B8C8-9FD5BF4D7F11}"/>
                </a:ext>
              </a:extLst>
            </p:cNvPr>
            <p:cNvGrpSpPr/>
            <p:nvPr/>
          </p:nvGrpSpPr>
          <p:grpSpPr>
            <a:xfrm>
              <a:off x="1706493" y="3757430"/>
              <a:ext cx="779526" cy="772078"/>
              <a:chOff x="2605700" y="3152850"/>
              <a:chExt cx="594125" cy="616250"/>
            </a:xfrm>
          </p:grpSpPr>
          <p:sp>
            <p:nvSpPr>
              <p:cNvPr id="552" name="Google Shape;328;p38">
                <a:extLst>
                  <a:ext uri="{FF2B5EF4-FFF2-40B4-BE49-F238E27FC236}">
                    <a16:creationId xmlns:a16="http://schemas.microsoft.com/office/drawing/2014/main" id="{66135497-043F-4896-BA9F-75B0C2C31515}"/>
                  </a:ext>
                </a:extLst>
              </p:cNvPr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3" name="Google Shape;329;p38">
                <a:extLst>
                  <a:ext uri="{FF2B5EF4-FFF2-40B4-BE49-F238E27FC236}">
                    <a16:creationId xmlns:a16="http://schemas.microsoft.com/office/drawing/2014/main" id="{604652AD-1729-4ED4-A859-302D6B34EC97}"/>
                  </a:ext>
                </a:extLst>
              </p:cNvPr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6B65"/>
                  </a:solidFill>
                  <a:latin typeface="+mj-lt"/>
                </a:endParaRPr>
              </a:p>
            </p:txBody>
          </p:sp>
        </p:grpSp>
        <p:grpSp>
          <p:nvGrpSpPr>
            <p:cNvPr id="310" name="Google Shape;330;p38">
              <a:extLst>
                <a:ext uri="{FF2B5EF4-FFF2-40B4-BE49-F238E27FC236}">
                  <a16:creationId xmlns:a16="http://schemas.microsoft.com/office/drawing/2014/main" id="{B917B3FA-B82E-40B8-A154-8C1CB51BD8C5}"/>
                </a:ext>
              </a:extLst>
            </p:cNvPr>
            <p:cNvGrpSpPr/>
            <p:nvPr/>
          </p:nvGrpSpPr>
          <p:grpSpPr>
            <a:xfrm>
              <a:off x="1804472" y="4096893"/>
              <a:ext cx="240074" cy="953494"/>
              <a:chOff x="2680375" y="3423800"/>
              <a:chExt cx="182975" cy="761050"/>
            </a:xfrm>
          </p:grpSpPr>
          <p:sp>
            <p:nvSpPr>
              <p:cNvPr id="550" name="Google Shape;331;p38">
                <a:extLst>
                  <a:ext uri="{FF2B5EF4-FFF2-40B4-BE49-F238E27FC236}">
                    <a16:creationId xmlns:a16="http://schemas.microsoft.com/office/drawing/2014/main" id="{C1107151-4380-4A91-A446-B78956C5C27C}"/>
                  </a:ext>
                </a:extLst>
              </p:cNvPr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1" name="Google Shape;332;p38">
                <a:extLst>
                  <a:ext uri="{FF2B5EF4-FFF2-40B4-BE49-F238E27FC236}">
                    <a16:creationId xmlns:a16="http://schemas.microsoft.com/office/drawing/2014/main" id="{6C19A1C9-A6F5-4EE8-9002-3B65CB35C028}"/>
                  </a:ext>
                </a:extLst>
              </p:cNvPr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311" name="Google Shape;333;p38">
              <a:extLst>
                <a:ext uri="{FF2B5EF4-FFF2-40B4-BE49-F238E27FC236}">
                  <a16:creationId xmlns:a16="http://schemas.microsoft.com/office/drawing/2014/main" id="{74417E48-5319-4904-AA5B-80B0623ECF79}"/>
                </a:ext>
              </a:extLst>
            </p:cNvPr>
            <p:cNvGrpSpPr/>
            <p:nvPr/>
          </p:nvGrpSpPr>
          <p:grpSpPr>
            <a:xfrm>
              <a:off x="3428306" y="4269914"/>
              <a:ext cx="309941" cy="259469"/>
              <a:chOff x="3918000" y="3561900"/>
              <a:chExt cx="236225" cy="207100"/>
            </a:xfrm>
          </p:grpSpPr>
          <p:sp>
            <p:nvSpPr>
              <p:cNvPr id="548" name="Google Shape;334;p38">
                <a:extLst>
                  <a:ext uri="{FF2B5EF4-FFF2-40B4-BE49-F238E27FC236}">
                    <a16:creationId xmlns:a16="http://schemas.microsoft.com/office/drawing/2014/main" id="{5DB9D21E-1824-467B-ACE3-4F7A5D4B8BE7}"/>
                  </a:ext>
                </a:extLst>
              </p:cNvPr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9" name="Google Shape;335;p38">
                <a:extLst>
                  <a:ext uri="{FF2B5EF4-FFF2-40B4-BE49-F238E27FC236}">
                    <a16:creationId xmlns:a16="http://schemas.microsoft.com/office/drawing/2014/main" id="{6D48EBCF-CF6F-41F2-9A03-A1795733EDE2}"/>
                  </a:ext>
                </a:extLst>
              </p:cNvPr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312" name="Google Shape;336;p38">
              <a:extLst>
                <a:ext uri="{FF2B5EF4-FFF2-40B4-BE49-F238E27FC236}">
                  <a16:creationId xmlns:a16="http://schemas.microsoft.com/office/drawing/2014/main" id="{177BB51F-EBF3-49A1-8137-40115D205979}"/>
                </a:ext>
              </a:extLst>
            </p:cNvPr>
            <p:cNvSpPr/>
            <p:nvPr/>
          </p:nvSpPr>
          <p:spPr>
            <a:xfrm>
              <a:off x="1877914" y="3527967"/>
              <a:ext cx="51498" cy="15098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3" name="Google Shape;337;p38">
              <a:extLst>
                <a:ext uri="{FF2B5EF4-FFF2-40B4-BE49-F238E27FC236}">
                  <a16:creationId xmlns:a16="http://schemas.microsoft.com/office/drawing/2014/main" id="{6794DE2D-449F-498E-BB5B-E2A5D426F120}"/>
                </a:ext>
              </a:extLst>
            </p:cNvPr>
            <p:cNvSpPr/>
            <p:nvPr/>
          </p:nvSpPr>
          <p:spPr>
            <a:xfrm>
              <a:off x="1788696" y="3501094"/>
              <a:ext cx="72787" cy="45887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4" name="Google Shape;338;p38">
              <a:extLst>
                <a:ext uri="{FF2B5EF4-FFF2-40B4-BE49-F238E27FC236}">
                  <a16:creationId xmlns:a16="http://schemas.microsoft.com/office/drawing/2014/main" id="{C49234B3-9AAC-4ECF-8985-C7F069463733}"/>
                </a:ext>
              </a:extLst>
            </p:cNvPr>
            <p:cNvSpPr/>
            <p:nvPr/>
          </p:nvSpPr>
          <p:spPr>
            <a:xfrm>
              <a:off x="2197728" y="1626087"/>
              <a:ext cx="798222" cy="975888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  <a:latin typeface="+mj-lt"/>
              </a:endParaRPr>
            </a:p>
          </p:txBody>
        </p:sp>
        <p:grpSp>
          <p:nvGrpSpPr>
            <p:cNvPr id="315" name="Google Shape;339;p38">
              <a:extLst>
                <a:ext uri="{FF2B5EF4-FFF2-40B4-BE49-F238E27FC236}">
                  <a16:creationId xmlns:a16="http://schemas.microsoft.com/office/drawing/2014/main" id="{4084AB18-9E82-466A-8333-29A2A41ADD9A}"/>
                </a:ext>
              </a:extLst>
            </p:cNvPr>
            <p:cNvGrpSpPr/>
            <p:nvPr/>
          </p:nvGrpSpPr>
          <p:grpSpPr>
            <a:xfrm>
              <a:off x="810689" y="1574312"/>
              <a:ext cx="1643778" cy="1456926"/>
              <a:chOff x="1922950" y="1410350"/>
              <a:chExt cx="1252825" cy="1162875"/>
            </a:xfrm>
          </p:grpSpPr>
          <p:sp>
            <p:nvSpPr>
              <p:cNvPr id="532" name="Google Shape;340;p38">
                <a:extLst>
                  <a:ext uri="{FF2B5EF4-FFF2-40B4-BE49-F238E27FC236}">
                    <a16:creationId xmlns:a16="http://schemas.microsoft.com/office/drawing/2014/main" id="{62DB86EC-34EB-4D01-9EC4-B19AF5595BA5}"/>
                  </a:ext>
                </a:extLst>
              </p:cNvPr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3" name="Google Shape;341;p38">
                <a:extLst>
                  <a:ext uri="{FF2B5EF4-FFF2-40B4-BE49-F238E27FC236}">
                    <a16:creationId xmlns:a16="http://schemas.microsoft.com/office/drawing/2014/main" id="{7470E833-177B-41F0-9CFD-DBEBCC2EB88A}"/>
                  </a:ext>
                </a:extLst>
              </p:cNvPr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4" name="Google Shape;342;p38">
                <a:extLst>
                  <a:ext uri="{FF2B5EF4-FFF2-40B4-BE49-F238E27FC236}">
                    <a16:creationId xmlns:a16="http://schemas.microsoft.com/office/drawing/2014/main" id="{70C644AE-782C-4F9D-8319-3BC3A9D86902}"/>
                  </a:ext>
                </a:extLst>
              </p:cNvPr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5" name="Google Shape;343;p38">
                <a:extLst>
                  <a:ext uri="{FF2B5EF4-FFF2-40B4-BE49-F238E27FC236}">
                    <a16:creationId xmlns:a16="http://schemas.microsoft.com/office/drawing/2014/main" id="{F4244844-8F2E-4628-B0BD-96060BDCBBA7}"/>
                  </a:ext>
                </a:extLst>
              </p:cNvPr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6" name="Google Shape;344;p38">
                <a:extLst>
                  <a:ext uri="{FF2B5EF4-FFF2-40B4-BE49-F238E27FC236}">
                    <a16:creationId xmlns:a16="http://schemas.microsoft.com/office/drawing/2014/main" id="{4FA6DB0A-FAC2-43F4-A755-343FDA719A74}"/>
                  </a:ext>
                </a:extLst>
              </p:cNvPr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7" name="Google Shape;345;p38">
                <a:extLst>
                  <a:ext uri="{FF2B5EF4-FFF2-40B4-BE49-F238E27FC236}">
                    <a16:creationId xmlns:a16="http://schemas.microsoft.com/office/drawing/2014/main" id="{D122B055-A6EA-4FE9-80C8-57BB36AF438F}"/>
                  </a:ext>
                </a:extLst>
              </p:cNvPr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8" name="Google Shape;346;p38">
                <a:extLst>
                  <a:ext uri="{FF2B5EF4-FFF2-40B4-BE49-F238E27FC236}">
                    <a16:creationId xmlns:a16="http://schemas.microsoft.com/office/drawing/2014/main" id="{A04ED33E-48B2-440F-A14D-FA104DFFDBD6}"/>
                  </a:ext>
                </a:extLst>
              </p:cNvPr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9" name="Google Shape;347;p38">
                <a:extLst>
                  <a:ext uri="{FF2B5EF4-FFF2-40B4-BE49-F238E27FC236}">
                    <a16:creationId xmlns:a16="http://schemas.microsoft.com/office/drawing/2014/main" id="{7E032769-CD0D-4CE6-AABF-5368A4EF8E38}"/>
                  </a:ext>
                </a:extLst>
              </p:cNvPr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0" name="Google Shape;348;p38">
                <a:extLst>
                  <a:ext uri="{FF2B5EF4-FFF2-40B4-BE49-F238E27FC236}">
                    <a16:creationId xmlns:a16="http://schemas.microsoft.com/office/drawing/2014/main" id="{65D844AC-2B1E-44A4-AAFE-443C71DA428F}"/>
                  </a:ext>
                </a:extLst>
              </p:cNvPr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1" name="Google Shape;349;p38">
                <a:extLst>
                  <a:ext uri="{FF2B5EF4-FFF2-40B4-BE49-F238E27FC236}">
                    <a16:creationId xmlns:a16="http://schemas.microsoft.com/office/drawing/2014/main" id="{F161675E-CCBD-4829-B218-31912E8DF5B2}"/>
                  </a:ext>
                </a:extLst>
              </p:cNvPr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2" name="Google Shape;350;p38">
                <a:extLst>
                  <a:ext uri="{FF2B5EF4-FFF2-40B4-BE49-F238E27FC236}">
                    <a16:creationId xmlns:a16="http://schemas.microsoft.com/office/drawing/2014/main" id="{199B962B-7037-460E-BFB2-E51FA71B52BF}"/>
                  </a:ext>
                </a:extLst>
              </p:cNvPr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3" name="Google Shape;351;p38">
                <a:extLst>
                  <a:ext uri="{FF2B5EF4-FFF2-40B4-BE49-F238E27FC236}">
                    <a16:creationId xmlns:a16="http://schemas.microsoft.com/office/drawing/2014/main" id="{747F9F39-71F8-4171-90DA-E67C633CF058}"/>
                  </a:ext>
                </a:extLst>
              </p:cNvPr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4" name="Google Shape;352;p38">
                <a:extLst>
                  <a:ext uri="{FF2B5EF4-FFF2-40B4-BE49-F238E27FC236}">
                    <a16:creationId xmlns:a16="http://schemas.microsoft.com/office/drawing/2014/main" id="{1F084E2F-4AC4-4020-9F08-FB7C69A4BA20}"/>
                  </a:ext>
                </a:extLst>
              </p:cNvPr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5" name="Google Shape;353;p38">
                <a:extLst>
                  <a:ext uri="{FF2B5EF4-FFF2-40B4-BE49-F238E27FC236}">
                    <a16:creationId xmlns:a16="http://schemas.microsoft.com/office/drawing/2014/main" id="{7F5D8DD7-3CB3-42F7-B4BF-DEAA72CDDF08}"/>
                  </a:ext>
                </a:extLst>
              </p:cNvPr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6" name="Google Shape;354;p38">
                <a:extLst>
                  <a:ext uri="{FF2B5EF4-FFF2-40B4-BE49-F238E27FC236}">
                    <a16:creationId xmlns:a16="http://schemas.microsoft.com/office/drawing/2014/main" id="{C6F8EB5C-C22A-4303-B475-B97D98C725AF}"/>
                  </a:ext>
                </a:extLst>
              </p:cNvPr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47" name="Google Shape;355;p38">
                <a:extLst>
                  <a:ext uri="{FF2B5EF4-FFF2-40B4-BE49-F238E27FC236}">
                    <a16:creationId xmlns:a16="http://schemas.microsoft.com/office/drawing/2014/main" id="{65F90EE3-56CE-4E6D-838A-E942B5E0A289}"/>
                  </a:ext>
                </a:extLst>
              </p:cNvPr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  <a:latin typeface="+mj-lt"/>
                </a:endParaRPr>
              </a:p>
            </p:txBody>
          </p:sp>
        </p:grpSp>
        <p:sp>
          <p:nvSpPr>
            <p:cNvPr id="316" name="Google Shape;356;p38">
              <a:extLst>
                <a:ext uri="{FF2B5EF4-FFF2-40B4-BE49-F238E27FC236}">
                  <a16:creationId xmlns:a16="http://schemas.microsoft.com/office/drawing/2014/main" id="{AC0B256A-2656-4D14-BBEE-D2E607471EA7}"/>
                </a:ext>
              </a:extLst>
            </p:cNvPr>
            <p:cNvSpPr/>
            <p:nvPr/>
          </p:nvSpPr>
          <p:spPr>
            <a:xfrm>
              <a:off x="1669264" y="3528625"/>
              <a:ext cx="42576" cy="16412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7" name="Google Shape;357;p38">
              <a:extLst>
                <a:ext uri="{FF2B5EF4-FFF2-40B4-BE49-F238E27FC236}">
                  <a16:creationId xmlns:a16="http://schemas.microsoft.com/office/drawing/2014/main" id="{4C273F55-F16C-465F-86D7-8AF720AD058C}"/>
                </a:ext>
              </a:extLst>
            </p:cNvPr>
            <p:cNvSpPr/>
            <p:nvPr/>
          </p:nvSpPr>
          <p:spPr>
            <a:xfrm>
              <a:off x="1741329" y="3500436"/>
              <a:ext cx="54253" cy="36740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8" name="Google Shape;358;p38">
              <a:extLst>
                <a:ext uri="{FF2B5EF4-FFF2-40B4-BE49-F238E27FC236}">
                  <a16:creationId xmlns:a16="http://schemas.microsoft.com/office/drawing/2014/main" id="{B3DBCEF0-7169-4E32-BCCA-B3A4878CF1FA}"/>
                </a:ext>
              </a:extLst>
            </p:cNvPr>
            <p:cNvSpPr/>
            <p:nvPr/>
          </p:nvSpPr>
          <p:spPr>
            <a:xfrm>
              <a:off x="1549146" y="3435537"/>
              <a:ext cx="201827" cy="68845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9" name="Google Shape;359;p38">
              <a:extLst>
                <a:ext uri="{FF2B5EF4-FFF2-40B4-BE49-F238E27FC236}">
                  <a16:creationId xmlns:a16="http://schemas.microsoft.com/office/drawing/2014/main" id="{8289CEFC-8C6A-47DF-B555-D37E894C2C82}"/>
                </a:ext>
              </a:extLst>
            </p:cNvPr>
            <p:cNvSpPr/>
            <p:nvPr/>
          </p:nvSpPr>
          <p:spPr>
            <a:xfrm>
              <a:off x="2094108" y="4923222"/>
              <a:ext cx="51498" cy="28222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0" name="Google Shape;360;p38">
              <a:extLst>
                <a:ext uri="{FF2B5EF4-FFF2-40B4-BE49-F238E27FC236}">
                  <a16:creationId xmlns:a16="http://schemas.microsoft.com/office/drawing/2014/main" id="{971C413D-4E83-4CBA-8381-051D0A98E57E}"/>
                </a:ext>
              </a:extLst>
            </p:cNvPr>
            <p:cNvSpPr/>
            <p:nvPr/>
          </p:nvSpPr>
          <p:spPr>
            <a:xfrm>
              <a:off x="1576602" y="3694411"/>
              <a:ext cx="105064" cy="45917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1" name="Google Shape;361;p38">
              <a:extLst>
                <a:ext uri="{FF2B5EF4-FFF2-40B4-BE49-F238E27FC236}">
                  <a16:creationId xmlns:a16="http://schemas.microsoft.com/office/drawing/2014/main" id="{86CD9538-E2C7-4AAB-85B6-31DF83AFEC98}"/>
                </a:ext>
              </a:extLst>
            </p:cNvPr>
            <p:cNvSpPr/>
            <p:nvPr/>
          </p:nvSpPr>
          <p:spPr>
            <a:xfrm>
              <a:off x="1521035" y="3666253"/>
              <a:ext cx="63831" cy="57036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2" name="Google Shape;362;p38">
              <a:extLst>
                <a:ext uri="{FF2B5EF4-FFF2-40B4-BE49-F238E27FC236}">
                  <a16:creationId xmlns:a16="http://schemas.microsoft.com/office/drawing/2014/main" id="{17759239-9B95-4FC3-8432-97F4A8C5FF9F}"/>
                </a:ext>
              </a:extLst>
            </p:cNvPr>
            <p:cNvSpPr/>
            <p:nvPr/>
          </p:nvSpPr>
          <p:spPr>
            <a:xfrm>
              <a:off x="1487381" y="3591519"/>
              <a:ext cx="88563" cy="83911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3" name="Google Shape;363;p38">
              <a:extLst>
                <a:ext uri="{FF2B5EF4-FFF2-40B4-BE49-F238E27FC236}">
                  <a16:creationId xmlns:a16="http://schemas.microsoft.com/office/drawing/2014/main" id="{EB157751-F562-4A25-A6F1-2A9B47DC34EF}"/>
                </a:ext>
              </a:extLst>
            </p:cNvPr>
            <p:cNvSpPr/>
            <p:nvPr/>
          </p:nvSpPr>
          <p:spPr>
            <a:xfrm>
              <a:off x="1458550" y="3574482"/>
              <a:ext cx="120151" cy="57694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4" name="Google Shape;364;p38">
              <a:extLst>
                <a:ext uri="{FF2B5EF4-FFF2-40B4-BE49-F238E27FC236}">
                  <a16:creationId xmlns:a16="http://schemas.microsoft.com/office/drawing/2014/main" id="{AE475215-C556-4E79-9879-084640C7B426}"/>
                </a:ext>
              </a:extLst>
            </p:cNvPr>
            <p:cNvSpPr/>
            <p:nvPr/>
          </p:nvSpPr>
          <p:spPr>
            <a:xfrm>
              <a:off x="1442083" y="3605959"/>
              <a:ext cx="47397" cy="26216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5" name="Google Shape;365;p38">
              <a:extLst>
                <a:ext uri="{FF2B5EF4-FFF2-40B4-BE49-F238E27FC236}">
                  <a16:creationId xmlns:a16="http://schemas.microsoft.com/office/drawing/2014/main" id="{9580AF65-32B6-4DB5-96F2-4F53E4479F1D}"/>
                </a:ext>
              </a:extLst>
            </p:cNvPr>
            <p:cNvSpPr/>
            <p:nvPr/>
          </p:nvSpPr>
          <p:spPr>
            <a:xfrm>
              <a:off x="1463371" y="3531884"/>
              <a:ext cx="21977" cy="45917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6" name="Google Shape;366;p38">
              <a:extLst>
                <a:ext uri="{FF2B5EF4-FFF2-40B4-BE49-F238E27FC236}">
                  <a16:creationId xmlns:a16="http://schemas.microsoft.com/office/drawing/2014/main" id="{A39BBF5E-6603-44D5-866A-C0964944A5FB}"/>
                </a:ext>
              </a:extLst>
            </p:cNvPr>
            <p:cNvSpPr/>
            <p:nvPr/>
          </p:nvSpPr>
          <p:spPr>
            <a:xfrm>
              <a:off x="1403671" y="3542376"/>
              <a:ext cx="78263" cy="78680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7" name="Google Shape;367;p38">
              <a:extLst>
                <a:ext uri="{FF2B5EF4-FFF2-40B4-BE49-F238E27FC236}">
                  <a16:creationId xmlns:a16="http://schemas.microsoft.com/office/drawing/2014/main" id="{D0E99255-4860-4417-8154-4DD3B1C9846A}"/>
                </a:ext>
              </a:extLst>
            </p:cNvPr>
            <p:cNvSpPr/>
            <p:nvPr/>
          </p:nvSpPr>
          <p:spPr>
            <a:xfrm>
              <a:off x="977450" y="3221892"/>
              <a:ext cx="540863" cy="382781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8" name="Google Shape;368;p38">
              <a:extLst>
                <a:ext uri="{FF2B5EF4-FFF2-40B4-BE49-F238E27FC236}">
                  <a16:creationId xmlns:a16="http://schemas.microsoft.com/office/drawing/2014/main" id="{7A344EEF-F2BA-462A-8C07-82207180096E}"/>
                </a:ext>
              </a:extLst>
            </p:cNvPr>
            <p:cNvSpPr/>
            <p:nvPr/>
          </p:nvSpPr>
          <p:spPr>
            <a:xfrm>
              <a:off x="2114674" y="3768487"/>
              <a:ext cx="53565" cy="73417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9" name="Google Shape;369;p38">
              <a:extLst>
                <a:ext uri="{FF2B5EF4-FFF2-40B4-BE49-F238E27FC236}">
                  <a16:creationId xmlns:a16="http://schemas.microsoft.com/office/drawing/2014/main" id="{40D3052F-510E-428B-955B-7775C1CFCC6F}"/>
                </a:ext>
              </a:extLst>
            </p:cNvPr>
            <p:cNvSpPr/>
            <p:nvPr/>
          </p:nvSpPr>
          <p:spPr>
            <a:xfrm>
              <a:off x="2048121" y="3761252"/>
              <a:ext cx="76197" cy="79339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30" name="Google Shape;370;p38">
              <a:extLst>
                <a:ext uri="{FF2B5EF4-FFF2-40B4-BE49-F238E27FC236}">
                  <a16:creationId xmlns:a16="http://schemas.microsoft.com/office/drawing/2014/main" id="{C8EC3850-6010-4D7B-80D3-FC90F22341B0}"/>
                </a:ext>
              </a:extLst>
            </p:cNvPr>
            <p:cNvSpPr/>
            <p:nvPr/>
          </p:nvSpPr>
          <p:spPr>
            <a:xfrm>
              <a:off x="1983601" y="3716054"/>
              <a:ext cx="95420" cy="137000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31" name="Google Shape;371;p38">
              <a:extLst>
                <a:ext uri="{FF2B5EF4-FFF2-40B4-BE49-F238E27FC236}">
                  <a16:creationId xmlns:a16="http://schemas.microsoft.com/office/drawing/2014/main" id="{28E25CA3-8007-4CA3-A27F-BF6D0AEC32FF}"/>
                </a:ext>
              </a:extLst>
            </p:cNvPr>
            <p:cNvSpPr/>
            <p:nvPr/>
          </p:nvSpPr>
          <p:spPr>
            <a:xfrm>
              <a:off x="1760552" y="3646583"/>
              <a:ext cx="251916" cy="216306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32" name="Google Shape;372;p38">
              <a:extLst>
                <a:ext uri="{FF2B5EF4-FFF2-40B4-BE49-F238E27FC236}">
                  <a16:creationId xmlns:a16="http://schemas.microsoft.com/office/drawing/2014/main" id="{BEE7F2DD-0E19-4CBB-A4BD-7983B81B9B13}"/>
                </a:ext>
              </a:extLst>
            </p:cNvPr>
            <p:cNvSpPr/>
            <p:nvPr/>
          </p:nvSpPr>
          <p:spPr>
            <a:xfrm>
              <a:off x="1648667" y="3641978"/>
              <a:ext cx="227903" cy="310021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33" name="Google Shape;373;p38">
              <a:extLst>
                <a:ext uri="{FF2B5EF4-FFF2-40B4-BE49-F238E27FC236}">
                  <a16:creationId xmlns:a16="http://schemas.microsoft.com/office/drawing/2014/main" id="{DD0233D3-450C-427E-BDB3-95798137191A}"/>
                </a:ext>
              </a:extLst>
            </p:cNvPr>
            <p:cNvSpPr/>
            <p:nvPr/>
          </p:nvSpPr>
          <p:spPr>
            <a:xfrm>
              <a:off x="1609567" y="3847763"/>
              <a:ext cx="112576" cy="118021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34" name="Google Shape;374;p38">
              <a:extLst>
                <a:ext uri="{FF2B5EF4-FFF2-40B4-BE49-F238E27FC236}">
                  <a16:creationId xmlns:a16="http://schemas.microsoft.com/office/drawing/2014/main" id="{E2213AB6-00C2-4CFE-AE08-5BDF0E737759}"/>
                </a:ext>
              </a:extLst>
            </p:cNvPr>
            <p:cNvSpPr/>
            <p:nvPr/>
          </p:nvSpPr>
          <p:spPr>
            <a:xfrm>
              <a:off x="1603366" y="3874635"/>
              <a:ext cx="244370" cy="344099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35" name="Google Shape;375;p38">
              <a:extLst>
                <a:ext uri="{FF2B5EF4-FFF2-40B4-BE49-F238E27FC236}">
                  <a16:creationId xmlns:a16="http://schemas.microsoft.com/office/drawing/2014/main" id="{7601BE13-7E71-4B8F-9C59-09498086B6C1}"/>
                </a:ext>
              </a:extLst>
            </p:cNvPr>
            <p:cNvSpPr/>
            <p:nvPr/>
          </p:nvSpPr>
          <p:spPr>
            <a:xfrm>
              <a:off x="1830550" y="4053545"/>
              <a:ext cx="236137" cy="251700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  <a:latin typeface="+mj-lt"/>
              </a:endParaRPr>
            </a:p>
          </p:txBody>
        </p:sp>
        <p:sp>
          <p:nvSpPr>
            <p:cNvPr id="336" name="Google Shape;376;p38">
              <a:extLst>
                <a:ext uri="{FF2B5EF4-FFF2-40B4-BE49-F238E27FC236}">
                  <a16:creationId xmlns:a16="http://schemas.microsoft.com/office/drawing/2014/main" id="{4F31464C-334F-442F-8EA4-464CB3491143}"/>
                </a:ext>
              </a:extLst>
            </p:cNvPr>
            <p:cNvSpPr/>
            <p:nvPr/>
          </p:nvSpPr>
          <p:spPr>
            <a:xfrm>
              <a:off x="1973301" y="4231827"/>
              <a:ext cx="162006" cy="163216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  <a:latin typeface="+mj-lt"/>
              </a:endParaRPr>
            </a:p>
          </p:txBody>
        </p:sp>
        <p:sp>
          <p:nvSpPr>
            <p:cNvPr id="337" name="Google Shape;377;p38">
              <a:extLst>
                <a:ext uri="{FF2B5EF4-FFF2-40B4-BE49-F238E27FC236}">
                  <a16:creationId xmlns:a16="http://schemas.microsoft.com/office/drawing/2014/main" id="{A195A9CD-2D2B-4065-8DA3-CC368B11D73D}"/>
                </a:ext>
              </a:extLst>
            </p:cNvPr>
            <p:cNvSpPr/>
            <p:nvPr/>
          </p:nvSpPr>
          <p:spPr>
            <a:xfrm>
              <a:off x="2072131" y="4443501"/>
              <a:ext cx="96109" cy="104239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338" name="Google Shape;378;p38">
              <a:extLst>
                <a:ext uri="{FF2B5EF4-FFF2-40B4-BE49-F238E27FC236}">
                  <a16:creationId xmlns:a16="http://schemas.microsoft.com/office/drawing/2014/main" id="{F1F30589-D253-435C-B455-9D9A35BF2E26}"/>
                </a:ext>
              </a:extLst>
            </p:cNvPr>
            <p:cNvGrpSpPr/>
            <p:nvPr/>
          </p:nvGrpSpPr>
          <p:grpSpPr>
            <a:xfrm>
              <a:off x="1845638" y="4282945"/>
              <a:ext cx="302723" cy="749747"/>
              <a:chOff x="2711750" y="3572300"/>
              <a:chExt cx="230725" cy="598425"/>
            </a:xfrm>
          </p:grpSpPr>
          <p:sp>
            <p:nvSpPr>
              <p:cNvPr id="530" name="Google Shape;379;p38">
                <a:extLst>
                  <a:ext uri="{FF2B5EF4-FFF2-40B4-BE49-F238E27FC236}">
                    <a16:creationId xmlns:a16="http://schemas.microsoft.com/office/drawing/2014/main" id="{1797F544-F184-47E0-92CC-E8359293AEC1}"/>
                  </a:ext>
                </a:extLst>
              </p:cNvPr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31" name="Google Shape;380;p38">
                <a:extLst>
                  <a:ext uri="{FF2B5EF4-FFF2-40B4-BE49-F238E27FC236}">
                    <a16:creationId xmlns:a16="http://schemas.microsoft.com/office/drawing/2014/main" id="{F481490C-C41E-495A-8241-428AABA7380A}"/>
                  </a:ext>
                </a:extLst>
              </p:cNvPr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339" name="Google Shape;381;p38">
              <a:extLst>
                <a:ext uri="{FF2B5EF4-FFF2-40B4-BE49-F238E27FC236}">
                  <a16:creationId xmlns:a16="http://schemas.microsoft.com/office/drawing/2014/main" id="{9975AA26-D699-4E43-ABBE-C19E60598100}"/>
                </a:ext>
              </a:extLst>
            </p:cNvPr>
            <p:cNvSpPr/>
            <p:nvPr/>
          </p:nvSpPr>
          <p:spPr>
            <a:xfrm>
              <a:off x="5378152" y="3374585"/>
              <a:ext cx="34343" cy="76739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340" name="Google Shape;382;p38">
              <a:extLst>
                <a:ext uri="{FF2B5EF4-FFF2-40B4-BE49-F238E27FC236}">
                  <a16:creationId xmlns:a16="http://schemas.microsoft.com/office/drawing/2014/main" id="{32C11904-9097-42E7-A645-28AC60C1BFDD}"/>
                </a:ext>
              </a:extLst>
            </p:cNvPr>
            <p:cNvGrpSpPr/>
            <p:nvPr/>
          </p:nvGrpSpPr>
          <p:grpSpPr>
            <a:xfrm>
              <a:off x="3249177" y="1843021"/>
              <a:ext cx="201139" cy="208446"/>
              <a:chOff x="3781475" y="1624825"/>
              <a:chExt cx="153300" cy="166375"/>
            </a:xfrm>
          </p:grpSpPr>
          <p:sp>
            <p:nvSpPr>
              <p:cNvPr id="526" name="Google Shape;383;p38">
                <a:extLst>
                  <a:ext uri="{FF2B5EF4-FFF2-40B4-BE49-F238E27FC236}">
                    <a16:creationId xmlns:a16="http://schemas.microsoft.com/office/drawing/2014/main" id="{142C1236-D46C-424E-A4BC-C96D029EB140}"/>
                  </a:ext>
                </a:extLst>
              </p:cNvPr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7" name="Google Shape;384;p38">
                <a:extLst>
                  <a:ext uri="{FF2B5EF4-FFF2-40B4-BE49-F238E27FC236}">
                    <a16:creationId xmlns:a16="http://schemas.microsoft.com/office/drawing/2014/main" id="{2FED0D18-DA81-49EF-AAD3-9707A94AF565}"/>
                  </a:ext>
                </a:extLst>
              </p:cNvPr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8" name="Google Shape;385;p38">
                <a:extLst>
                  <a:ext uri="{FF2B5EF4-FFF2-40B4-BE49-F238E27FC236}">
                    <a16:creationId xmlns:a16="http://schemas.microsoft.com/office/drawing/2014/main" id="{E5F1A1E0-4DF4-4742-98F2-8E0ED6B6BF2B}"/>
                  </a:ext>
                </a:extLst>
              </p:cNvPr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9" name="Google Shape;386;p38">
                <a:extLst>
                  <a:ext uri="{FF2B5EF4-FFF2-40B4-BE49-F238E27FC236}">
                    <a16:creationId xmlns:a16="http://schemas.microsoft.com/office/drawing/2014/main" id="{489E6251-DD4E-4A48-8E75-B6FBA7EC83E3}"/>
                  </a:ext>
                </a:extLst>
              </p:cNvPr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341" name="Google Shape;387;p38">
              <a:extLst>
                <a:ext uri="{FF2B5EF4-FFF2-40B4-BE49-F238E27FC236}">
                  <a16:creationId xmlns:a16="http://schemas.microsoft.com/office/drawing/2014/main" id="{A5DACAF9-4922-4DE5-B46F-5F68DB5DC890}"/>
                </a:ext>
              </a:extLst>
            </p:cNvPr>
            <p:cNvSpPr/>
            <p:nvPr/>
          </p:nvSpPr>
          <p:spPr>
            <a:xfrm>
              <a:off x="5518872" y="2860128"/>
              <a:ext cx="229939" cy="384755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42" name="Google Shape;388;p38">
              <a:extLst>
                <a:ext uri="{FF2B5EF4-FFF2-40B4-BE49-F238E27FC236}">
                  <a16:creationId xmlns:a16="http://schemas.microsoft.com/office/drawing/2014/main" id="{ABE56EF2-D0A8-43B0-9D9E-18A2F8D9B37A}"/>
                </a:ext>
              </a:extLst>
            </p:cNvPr>
            <p:cNvSpPr/>
            <p:nvPr/>
          </p:nvSpPr>
          <p:spPr>
            <a:xfrm>
              <a:off x="5425519" y="3061338"/>
              <a:ext cx="78952" cy="104898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43" name="Google Shape;389;p38">
              <a:extLst>
                <a:ext uri="{FF2B5EF4-FFF2-40B4-BE49-F238E27FC236}">
                  <a16:creationId xmlns:a16="http://schemas.microsoft.com/office/drawing/2014/main" id="{2069E234-AD13-40D9-A0F7-959E84A5B247}"/>
                </a:ext>
              </a:extLst>
            </p:cNvPr>
            <p:cNvSpPr/>
            <p:nvPr/>
          </p:nvSpPr>
          <p:spPr>
            <a:xfrm>
              <a:off x="5387074" y="2940751"/>
              <a:ext cx="89940" cy="147494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44" name="Google Shape;390;p38">
              <a:extLst>
                <a:ext uri="{FF2B5EF4-FFF2-40B4-BE49-F238E27FC236}">
                  <a16:creationId xmlns:a16="http://schemas.microsoft.com/office/drawing/2014/main" id="{9DB75646-2C8B-4793-82C4-F5B602CDCDFF}"/>
                </a:ext>
              </a:extLst>
            </p:cNvPr>
            <p:cNvSpPr/>
            <p:nvPr/>
          </p:nvSpPr>
          <p:spPr>
            <a:xfrm>
              <a:off x="4658195" y="2749375"/>
              <a:ext cx="583407" cy="262851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45" name="Google Shape;391;p38">
              <a:extLst>
                <a:ext uri="{FF2B5EF4-FFF2-40B4-BE49-F238E27FC236}">
                  <a16:creationId xmlns:a16="http://schemas.microsoft.com/office/drawing/2014/main" id="{68877A7E-6F47-478C-8346-9896E3B84C73}"/>
                </a:ext>
              </a:extLst>
            </p:cNvPr>
            <p:cNvSpPr/>
            <p:nvPr/>
          </p:nvSpPr>
          <p:spPr>
            <a:xfrm>
              <a:off x="5805753" y="3926411"/>
              <a:ext cx="185327" cy="151440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46" name="Google Shape;392;p38">
              <a:extLst>
                <a:ext uri="{FF2B5EF4-FFF2-40B4-BE49-F238E27FC236}">
                  <a16:creationId xmlns:a16="http://schemas.microsoft.com/office/drawing/2014/main" id="{1A8F38CE-02E3-4891-80F3-E0BE640C8FD9}"/>
                </a:ext>
              </a:extLst>
            </p:cNvPr>
            <p:cNvSpPr/>
            <p:nvPr/>
          </p:nvSpPr>
          <p:spPr>
            <a:xfrm>
              <a:off x="5390520" y="3517477"/>
              <a:ext cx="151018" cy="251700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47" name="Google Shape;393;p38">
              <a:extLst>
                <a:ext uri="{FF2B5EF4-FFF2-40B4-BE49-F238E27FC236}">
                  <a16:creationId xmlns:a16="http://schemas.microsoft.com/office/drawing/2014/main" id="{81A5C139-1712-43DA-8D02-BFA3F2544122}"/>
                </a:ext>
              </a:extLst>
            </p:cNvPr>
            <p:cNvSpPr/>
            <p:nvPr/>
          </p:nvSpPr>
          <p:spPr>
            <a:xfrm>
              <a:off x="5468062" y="4036505"/>
              <a:ext cx="73476" cy="36740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348" name="Google Shape;394;p38">
              <a:extLst>
                <a:ext uri="{FF2B5EF4-FFF2-40B4-BE49-F238E27FC236}">
                  <a16:creationId xmlns:a16="http://schemas.microsoft.com/office/drawing/2014/main" id="{47338225-2EBD-44F6-950F-B9A8EAE1C4D4}"/>
                </a:ext>
              </a:extLst>
            </p:cNvPr>
            <p:cNvGrpSpPr/>
            <p:nvPr/>
          </p:nvGrpSpPr>
          <p:grpSpPr>
            <a:xfrm>
              <a:off x="4937532" y="3768487"/>
              <a:ext cx="872353" cy="279200"/>
              <a:chOff x="5068275" y="3161675"/>
              <a:chExt cx="664875" cy="222850"/>
            </a:xfrm>
          </p:grpSpPr>
          <p:sp>
            <p:nvSpPr>
              <p:cNvPr id="522" name="Google Shape;395;p38">
                <a:extLst>
                  <a:ext uri="{FF2B5EF4-FFF2-40B4-BE49-F238E27FC236}">
                    <a16:creationId xmlns:a16="http://schemas.microsoft.com/office/drawing/2014/main" id="{239FF654-9865-4E68-86BB-E8ACAA93EEF8}"/>
                  </a:ext>
                </a:extLst>
              </p:cNvPr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3" name="Google Shape;396;p38">
                <a:extLst>
                  <a:ext uri="{FF2B5EF4-FFF2-40B4-BE49-F238E27FC236}">
                    <a16:creationId xmlns:a16="http://schemas.microsoft.com/office/drawing/2014/main" id="{84D03207-E16E-40A3-8343-0AEDFCE82BFE}"/>
                  </a:ext>
                </a:extLst>
              </p:cNvPr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4" name="Google Shape;397;p38">
                <a:extLst>
                  <a:ext uri="{FF2B5EF4-FFF2-40B4-BE49-F238E27FC236}">
                    <a16:creationId xmlns:a16="http://schemas.microsoft.com/office/drawing/2014/main" id="{145A566F-ECE2-4F69-94A6-8C8BD1C78D3B}"/>
                  </a:ext>
                </a:extLst>
              </p:cNvPr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5" name="Google Shape;398;p38">
                <a:extLst>
                  <a:ext uri="{FF2B5EF4-FFF2-40B4-BE49-F238E27FC236}">
                    <a16:creationId xmlns:a16="http://schemas.microsoft.com/office/drawing/2014/main" id="{9DE6A801-FA09-404A-AE55-9C47EE2358C0}"/>
                  </a:ext>
                </a:extLst>
              </p:cNvPr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349" name="Google Shape;399;p38">
              <a:extLst>
                <a:ext uri="{FF2B5EF4-FFF2-40B4-BE49-F238E27FC236}">
                  <a16:creationId xmlns:a16="http://schemas.microsoft.com/office/drawing/2014/main" id="{2E2AAA1E-62E7-4DEC-9956-E576A36B5DA2}"/>
                </a:ext>
              </a:extLst>
            </p:cNvPr>
            <p:cNvSpPr/>
            <p:nvPr/>
          </p:nvSpPr>
          <p:spPr>
            <a:xfrm>
              <a:off x="5030886" y="3748817"/>
              <a:ext cx="82398" cy="102923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0" name="Google Shape;400;p38">
              <a:extLst>
                <a:ext uri="{FF2B5EF4-FFF2-40B4-BE49-F238E27FC236}">
                  <a16:creationId xmlns:a16="http://schemas.microsoft.com/office/drawing/2014/main" id="{A50027FC-A083-4CA8-948A-7A3D037DC3A0}"/>
                </a:ext>
              </a:extLst>
            </p:cNvPr>
            <p:cNvSpPr/>
            <p:nvPr/>
          </p:nvSpPr>
          <p:spPr>
            <a:xfrm>
              <a:off x="5214113" y="3744870"/>
              <a:ext cx="179850" cy="116046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1" name="Google Shape;401;p38">
              <a:extLst>
                <a:ext uri="{FF2B5EF4-FFF2-40B4-BE49-F238E27FC236}">
                  <a16:creationId xmlns:a16="http://schemas.microsoft.com/office/drawing/2014/main" id="{E71753AE-3C26-4CBB-86B4-A53F8DCD5995}"/>
                </a:ext>
              </a:extLst>
            </p:cNvPr>
            <p:cNvSpPr/>
            <p:nvPr/>
          </p:nvSpPr>
          <p:spPr>
            <a:xfrm>
              <a:off x="5045972" y="3425077"/>
              <a:ext cx="156529" cy="289035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2" name="Google Shape;402;p38">
              <a:extLst>
                <a:ext uri="{FF2B5EF4-FFF2-40B4-BE49-F238E27FC236}">
                  <a16:creationId xmlns:a16="http://schemas.microsoft.com/office/drawing/2014/main" id="{62FAB1AD-2FA3-42AF-A018-38F7FD35FF5E}"/>
                </a:ext>
              </a:extLst>
            </p:cNvPr>
            <p:cNvSpPr/>
            <p:nvPr/>
          </p:nvSpPr>
          <p:spPr>
            <a:xfrm>
              <a:off x="5066572" y="3597441"/>
              <a:ext cx="99551" cy="81937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3" name="Google Shape;403;p38">
              <a:extLst>
                <a:ext uri="{FF2B5EF4-FFF2-40B4-BE49-F238E27FC236}">
                  <a16:creationId xmlns:a16="http://schemas.microsoft.com/office/drawing/2014/main" id="{1F14617C-857D-4AD3-9EE6-41F20BC0D462}"/>
                </a:ext>
              </a:extLst>
            </p:cNvPr>
            <p:cNvSpPr/>
            <p:nvPr/>
          </p:nvSpPr>
          <p:spPr>
            <a:xfrm>
              <a:off x="5010285" y="3444714"/>
              <a:ext cx="153772" cy="169794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4" name="Google Shape;404;p38">
              <a:extLst>
                <a:ext uri="{FF2B5EF4-FFF2-40B4-BE49-F238E27FC236}">
                  <a16:creationId xmlns:a16="http://schemas.microsoft.com/office/drawing/2014/main" id="{4D975AE3-C791-4ECD-B457-A25D3E60039E}"/>
                </a:ext>
              </a:extLst>
            </p:cNvPr>
            <p:cNvSpPr/>
            <p:nvPr/>
          </p:nvSpPr>
          <p:spPr>
            <a:xfrm>
              <a:off x="4964987" y="3484055"/>
              <a:ext cx="159940" cy="284463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5" name="Google Shape;405;p38">
              <a:extLst>
                <a:ext uri="{FF2B5EF4-FFF2-40B4-BE49-F238E27FC236}">
                  <a16:creationId xmlns:a16="http://schemas.microsoft.com/office/drawing/2014/main" id="{421547B7-B139-4C40-917A-F4B6F5C398FA}"/>
                </a:ext>
              </a:extLst>
            </p:cNvPr>
            <p:cNvSpPr/>
            <p:nvPr/>
          </p:nvSpPr>
          <p:spPr>
            <a:xfrm>
              <a:off x="4860679" y="3328732"/>
              <a:ext cx="168173" cy="361138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6" name="Google Shape;406;p38">
              <a:extLst>
                <a:ext uri="{FF2B5EF4-FFF2-40B4-BE49-F238E27FC236}">
                  <a16:creationId xmlns:a16="http://schemas.microsoft.com/office/drawing/2014/main" id="{9036B157-8721-4238-87B0-37A8B3A1D4A6}"/>
                </a:ext>
              </a:extLst>
            </p:cNvPr>
            <p:cNvSpPr/>
            <p:nvPr/>
          </p:nvSpPr>
          <p:spPr>
            <a:xfrm>
              <a:off x="4771457" y="3361495"/>
              <a:ext cx="97485" cy="119963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7" name="Google Shape;407;p38">
              <a:extLst>
                <a:ext uri="{FF2B5EF4-FFF2-40B4-BE49-F238E27FC236}">
                  <a16:creationId xmlns:a16="http://schemas.microsoft.com/office/drawing/2014/main" id="{B07AA77F-072A-4F34-9AE5-306A00D254A8}"/>
                </a:ext>
              </a:extLst>
            </p:cNvPr>
            <p:cNvSpPr/>
            <p:nvPr/>
          </p:nvSpPr>
          <p:spPr>
            <a:xfrm>
              <a:off x="3256723" y="2681219"/>
              <a:ext cx="72787" cy="85227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8" name="Google Shape;408;p38">
              <a:extLst>
                <a:ext uri="{FF2B5EF4-FFF2-40B4-BE49-F238E27FC236}">
                  <a16:creationId xmlns:a16="http://schemas.microsoft.com/office/drawing/2014/main" id="{26C9F3AF-E56C-456E-8AB0-C0B2E8634EBF}"/>
                </a:ext>
              </a:extLst>
            </p:cNvPr>
            <p:cNvSpPr/>
            <p:nvPr/>
          </p:nvSpPr>
          <p:spPr>
            <a:xfrm>
              <a:off x="3199089" y="2260474"/>
              <a:ext cx="380923" cy="422749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9" name="Google Shape;409;p38">
              <a:extLst>
                <a:ext uri="{FF2B5EF4-FFF2-40B4-BE49-F238E27FC236}">
                  <a16:creationId xmlns:a16="http://schemas.microsoft.com/office/drawing/2014/main" id="{759F03E0-E4D0-4F2A-8F0C-C12ADABDDF5D}"/>
                </a:ext>
              </a:extLst>
            </p:cNvPr>
            <p:cNvSpPr/>
            <p:nvPr/>
          </p:nvSpPr>
          <p:spPr>
            <a:xfrm>
              <a:off x="3304087" y="2340438"/>
              <a:ext cx="188773" cy="407026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0" name="Google Shape;410;p38">
              <a:extLst>
                <a:ext uri="{FF2B5EF4-FFF2-40B4-BE49-F238E27FC236}">
                  <a16:creationId xmlns:a16="http://schemas.microsoft.com/office/drawing/2014/main" id="{2C782112-5396-4A6A-80B3-630707E79470}"/>
                </a:ext>
              </a:extLst>
            </p:cNvPr>
            <p:cNvSpPr/>
            <p:nvPr/>
          </p:nvSpPr>
          <p:spPr>
            <a:xfrm>
              <a:off x="3504504" y="2627501"/>
              <a:ext cx="75508" cy="65557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1" name="Google Shape;411;p38">
              <a:extLst>
                <a:ext uri="{FF2B5EF4-FFF2-40B4-BE49-F238E27FC236}">
                  <a16:creationId xmlns:a16="http://schemas.microsoft.com/office/drawing/2014/main" id="{7743FBAE-264C-4EB2-A3DC-832E64342A32}"/>
                </a:ext>
              </a:extLst>
            </p:cNvPr>
            <p:cNvSpPr/>
            <p:nvPr/>
          </p:nvSpPr>
          <p:spPr>
            <a:xfrm>
              <a:off x="3469505" y="2674672"/>
              <a:ext cx="120118" cy="62299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2" name="Google Shape;412;p38">
              <a:extLst>
                <a:ext uri="{FF2B5EF4-FFF2-40B4-BE49-F238E27FC236}">
                  <a16:creationId xmlns:a16="http://schemas.microsoft.com/office/drawing/2014/main" id="{FF82C243-F25D-4EEE-96BF-596621BF6256}"/>
                </a:ext>
              </a:extLst>
            </p:cNvPr>
            <p:cNvSpPr/>
            <p:nvPr/>
          </p:nvSpPr>
          <p:spPr>
            <a:xfrm>
              <a:off x="3473604" y="2717270"/>
              <a:ext cx="93387" cy="65557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3" name="Google Shape;413;p38">
              <a:extLst>
                <a:ext uri="{FF2B5EF4-FFF2-40B4-BE49-F238E27FC236}">
                  <a16:creationId xmlns:a16="http://schemas.microsoft.com/office/drawing/2014/main" id="{C4C3C02F-6F22-4C8C-8FBE-5C13F4780FF6}"/>
                </a:ext>
              </a:extLst>
            </p:cNvPr>
            <p:cNvSpPr/>
            <p:nvPr/>
          </p:nvSpPr>
          <p:spPr>
            <a:xfrm>
              <a:off x="3518214" y="2721875"/>
              <a:ext cx="158595" cy="117330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4" name="Google Shape;414;p38">
              <a:extLst>
                <a:ext uri="{FF2B5EF4-FFF2-40B4-BE49-F238E27FC236}">
                  <a16:creationId xmlns:a16="http://schemas.microsoft.com/office/drawing/2014/main" id="{D7BF987A-CE0B-43BB-AC6A-9D66FFCBF1D1}"/>
                </a:ext>
              </a:extLst>
            </p:cNvPr>
            <p:cNvSpPr/>
            <p:nvPr/>
          </p:nvSpPr>
          <p:spPr>
            <a:xfrm>
              <a:off x="3409084" y="2912559"/>
              <a:ext cx="109162" cy="67529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5" name="Google Shape;415;p38">
              <a:extLst>
                <a:ext uri="{FF2B5EF4-FFF2-40B4-BE49-F238E27FC236}">
                  <a16:creationId xmlns:a16="http://schemas.microsoft.com/office/drawing/2014/main" id="{4729F2A2-8B3E-4969-8571-8A7759F5D6D5}"/>
                </a:ext>
              </a:extLst>
            </p:cNvPr>
            <p:cNvSpPr/>
            <p:nvPr/>
          </p:nvSpPr>
          <p:spPr>
            <a:xfrm>
              <a:off x="3418007" y="2892922"/>
              <a:ext cx="94075" cy="39341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6" name="Google Shape;416;p38">
              <a:extLst>
                <a:ext uri="{FF2B5EF4-FFF2-40B4-BE49-F238E27FC236}">
                  <a16:creationId xmlns:a16="http://schemas.microsoft.com/office/drawing/2014/main" id="{C8D6B241-E7C4-482A-9098-AA090689A530}"/>
                </a:ext>
              </a:extLst>
            </p:cNvPr>
            <p:cNvSpPr/>
            <p:nvPr/>
          </p:nvSpPr>
          <p:spPr>
            <a:xfrm>
              <a:off x="3467439" y="3046929"/>
              <a:ext cx="35720" cy="65557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7" name="Google Shape;417;p38">
              <a:extLst>
                <a:ext uri="{FF2B5EF4-FFF2-40B4-BE49-F238E27FC236}">
                  <a16:creationId xmlns:a16="http://schemas.microsoft.com/office/drawing/2014/main" id="{452880AC-FA53-461C-B933-BA1A6B013801}"/>
                </a:ext>
              </a:extLst>
            </p:cNvPr>
            <p:cNvSpPr/>
            <p:nvPr/>
          </p:nvSpPr>
          <p:spPr>
            <a:xfrm>
              <a:off x="3450283" y="3022686"/>
              <a:ext cx="34343" cy="41312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8" name="Google Shape;418;p38">
              <a:extLst>
                <a:ext uri="{FF2B5EF4-FFF2-40B4-BE49-F238E27FC236}">
                  <a16:creationId xmlns:a16="http://schemas.microsoft.com/office/drawing/2014/main" id="{95A27326-3CEF-4E47-B049-1CA6E45A702A}"/>
                </a:ext>
              </a:extLst>
            </p:cNvPr>
            <p:cNvSpPr/>
            <p:nvPr/>
          </p:nvSpPr>
          <p:spPr>
            <a:xfrm>
              <a:off x="3398817" y="2987952"/>
              <a:ext cx="71410" cy="59668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9" name="Google Shape;419;p38">
              <a:extLst>
                <a:ext uri="{FF2B5EF4-FFF2-40B4-BE49-F238E27FC236}">
                  <a16:creationId xmlns:a16="http://schemas.microsoft.com/office/drawing/2014/main" id="{D00B966B-0FC1-4773-8D42-BC34CF505651}"/>
                </a:ext>
              </a:extLst>
            </p:cNvPr>
            <p:cNvSpPr/>
            <p:nvPr/>
          </p:nvSpPr>
          <p:spPr>
            <a:xfrm>
              <a:off x="3359685" y="2953216"/>
              <a:ext cx="55631" cy="33452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0" name="Google Shape;420;p38">
              <a:extLst>
                <a:ext uri="{FF2B5EF4-FFF2-40B4-BE49-F238E27FC236}">
                  <a16:creationId xmlns:a16="http://schemas.microsoft.com/office/drawing/2014/main" id="{0DA8F800-A4B0-4303-9F28-B2A9333BE34C}"/>
                </a:ext>
              </a:extLst>
            </p:cNvPr>
            <p:cNvSpPr/>
            <p:nvPr/>
          </p:nvSpPr>
          <p:spPr>
            <a:xfrm>
              <a:off x="3288310" y="2902724"/>
              <a:ext cx="131106" cy="60324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1" name="Google Shape;421;p38">
              <a:extLst>
                <a:ext uri="{FF2B5EF4-FFF2-40B4-BE49-F238E27FC236}">
                  <a16:creationId xmlns:a16="http://schemas.microsoft.com/office/drawing/2014/main" id="{F22992CA-1663-42DD-A60B-D8A5A5B2C553}"/>
                </a:ext>
              </a:extLst>
            </p:cNvPr>
            <p:cNvSpPr/>
            <p:nvPr/>
          </p:nvSpPr>
          <p:spPr>
            <a:xfrm>
              <a:off x="3362442" y="2758552"/>
              <a:ext cx="173650" cy="139633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2" name="Google Shape;422;p38">
              <a:extLst>
                <a:ext uri="{FF2B5EF4-FFF2-40B4-BE49-F238E27FC236}">
                  <a16:creationId xmlns:a16="http://schemas.microsoft.com/office/drawing/2014/main" id="{A447EBDD-A3E3-40EA-8657-ACF7BAAC30AF}"/>
                </a:ext>
              </a:extLst>
            </p:cNvPr>
            <p:cNvSpPr/>
            <p:nvPr/>
          </p:nvSpPr>
          <p:spPr>
            <a:xfrm>
              <a:off x="3328099" y="2854898"/>
              <a:ext cx="138685" cy="57694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3" name="Google Shape;423;p38">
              <a:extLst>
                <a:ext uri="{FF2B5EF4-FFF2-40B4-BE49-F238E27FC236}">
                  <a16:creationId xmlns:a16="http://schemas.microsoft.com/office/drawing/2014/main" id="{882B345D-5D67-45D8-A279-C7943811084F}"/>
                </a:ext>
              </a:extLst>
            </p:cNvPr>
            <p:cNvSpPr/>
            <p:nvPr/>
          </p:nvSpPr>
          <p:spPr>
            <a:xfrm>
              <a:off x="3220344" y="2759210"/>
              <a:ext cx="157907" cy="180257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4" name="Google Shape;424;p38">
              <a:extLst>
                <a:ext uri="{FF2B5EF4-FFF2-40B4-BE49-F238E27FC236}">
                  <a16:creationId xmlns:a16="http://schemas.microsoft.com/office/drawing/2014/main" id="{C0872335-F914-4A2F-9CE7-FE0A9B4CFE29}"/>
                </a:ext>
              </a:extLst>
            </p:cNvPr>
            <p:cNvSpPr/>
            <p:nvPr/>
          </p:nvSpPr>
          <p:spPr>
            <a:xfrm>
              <a:off x="3178490" y="2798551"/>
              <a:ext cx="67964" cy="59010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5" name="Google Shape;425;p38">
              <a:extLst>
                <a:ext uri="{FF2B5EF4-FFF2-40B4-BE49-F238E27FC236}">
                  <a16:creationId xmlns:a16="http://schemas.microsoft.com/office/drawing/2014/main" id="{2E27190A-BAA3-4B14-B9BA-05452190A66B}"/>
                </a:ext>
              </a:extLst>
            </p:cNvPr>
            <p:cNvSpPr/>
            <p:nvPr/>
          </p:nvSpPr>
          <p:spPr>
            <a:xfrm>
              <a:off x="3172324" y="2847035"/>
              <a:ext cx="53565" cy="43946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6" name="Google Shape;426;p38">
              <a:extLst>
                <a:ext uri="{FF2B5EF4-FFF2-40B4-BE49-F238E27FC236}">
                  <a16:creationId xmlns:a16="http://schemas.microsoft.com/office/drawing/2014/main" id="{425CA61D-694B-49F6-9C35-3DDD17FAD6C2}"/>
                </a:ext>
              </a:extLst>
            </p:cNvPr>
            <p:cNvSpPr/>
            <p:nvPr/>
          </p:nvSpPr>
          <p:spPr>
            <a:xfrm>
              <a:off x="3219000" y="2876540"/>
              <a:ext cx="13055" cy="17695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7" name="Google Shape;427;p38">
              <a:extLst>
                <a:ext uri="{FF2B5EF4-FFF2-40B4-BE49-F238E27FC236}">
                  <a16:creationId xmlns:a16="http://schemas.microsoft.com/office/drawing/2014/main" id="{93825AE7-F2BB-42C8-9CF0-0365C0DD2601}"/>
                </a:ext>
              </a:extLst>
            </p:cNvPr>
            <p:cNvSpPr/>
            <p:nvPr/>
          </p:nvSpPr>
          <p:spPr>
            <a:xfrm>
              <a:off x="2948586" y="2747434"/>
              <a:ext cx="76197" cy="96346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378" name="Google Shape;428;p38">
              <a:extLst>
                <a:ext uri="{FF2B5EF4-FFF2-40B4-BE49-F238E27FC236}">
                  <a16:creationId xmlns:a16="http://schemas.microsoft.com/office/drawing/2014/main" id="{6D38313F-758E-404E-92B3-EAE5DACD56F5}"/>
                </a:ext>
              </a:extLst>
            </p:cNvPr>
            <p:cNvGrpSpPr/>
            <p:nvPr/>
          </p:nvGrpSpPr>
          <p:grpSpPr>
            <a:xfrm>
              <a:off x="2993195" y="2665495"/>
              <a:ext cx="164039" cy="219597"/>
              <a:chOff x="3586375" y="2281300"/>
              <a:chExt cx="125025" cy="175275"/>
            </a:xfrm>
          </p:grpSpPr>
          <p:sp>
            <p:nvSpPr>
              <p:cNvPr id="520" name="Google Shape;429;p38">
                <a:extLst>
                  <a:ext uri="{FF2B5EF4-FFF2-40B4-BE49-F238E27FC236}">
                    <a16:creationId xmlns:a16="http://schemas.microsoft.com/office/drawing/2014/main" id="{80F86E7F-27CA-4305-8429-3778894D1413}"/>
                  </a:ext>
                </a:extLst>
              </p:cNvPr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21" name="Google Shape;430;p38">
                <a:extLst>
                  <a:ext uri="{FF2B5EF4-FFF2-40B4-BE49-F238E27FC236}">
                    <a16:creationId xmlns:a16="http://schemas.microsoft.com/office/drawing/2014/main" id="{A5CFA474-CCB8-4810-B64B-8B3B24736006}"/>
                  </a:ext>
                </a:extLst>
              </p:cNvPr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379" name="Google Shape;431;p38">
              <a:extLst>
                <a:ext uri="{FF2B5EF4-FFF2-40B4-BE49-F238E27FC236}">
                  <a16:creationId xmlns:a16="http://schemas.microsoft.com/office/drawing/2014/main" id="{3D463E97-6C84-481A-8BFC-611767C438AE}"/>
                </a:ext>
              </a:extLst>
            </p:cNvPr>
            <p:cNvSpPr/>
            <p:nvPr/>
          </p:nvSpPr>
          <p:spPr>
            <a:xfrm>
              <a:off x="3930691" y="4090911"/>
              <a:ext cx="144161" cy="257588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380" name="Google Shape;432;p38">
              <a:extLst>
                <a:ext uri="{FF2B5EF4-FFF2-40B4-BE49-F238E27FC236}">
                  <a16:creationId xmlns:a16="http://schemas.microsoft.com/office/drawing/2014/main" id="{8C6D85D6-275D-4396-97C5-5D14CBD2F47D}"/>
                </a:ext>
              </a:extLst>
            </p:cNvPr>
            <p:cNvGrpSpPr/>
            <p:nvPr/>
          </p:nvGrpSpPr>
          <p:grpSpPr>
            <a:xfrm>
              <a:off x="5240222" y="4082392"/>
              <a:ext cx="756334" cy="772048"/>
              <a:chOff x="5298975" y="3412225"/>
              <a:chExt cx="576450" cy="616225"/>
            </a:xfrm>
          </p:grpSpPr>
          <p:sp>
            <p:nvSpPr>
              <p:cNvPr id="518" name="Google Shape;433;p38">
                <a:extLst>
                  <a:ext uri="{FF2B5EF4-FFF2-40B4-BE49-F238E27FC236}">
                    <a16:creationId xmlns:a16="http://schemas.microsoft.com/office/drawing/2014/main" id="{984D31C1-FE08-40EC-ABB6-787C6324CACC}"/>
                  </a:ext>
                </a:extLst>
              </p:cNvPr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  <a:latin typeface="+mj-lt"/>
                </a:endParaRPr>
              </a:p>
            </p:txBody>
          </p:sp>
          <p:sp>
            <p:nvSpPr>
              <p:cNvPr id="519" name="Google Shape;434;p38">
                <a:extLst>
                  <a:ext uri="{FF2B5EF4-FFF2-40B4-BE49-F238E27FC236}">
                    <a16:creationId xmlns:a16="http://schemas.microsoft.com/office/drawing/2014/main" id="{82321BA9-DD86-464F-A54C-577D971733E6}"/>
                  </a:ext>
                </a:extLst>
              </p:cNvPr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381" name="Google Shape;435;p38">
              <a:extLst>
                <a:ext uri="{FF2B5EF4-FFF2-40B4-BE49-F238E27FC236}">
                  <a16:creationId xmlns:a16="http://schemas.microsoft.com/office/drawing/2014/main" id="{E0D7CB08-935B-4011-AB20-0C5EC3696E30}"/>
                </a:ext>
              </a:extLst>
            </p:cNvPr>
            <p:cNvGrpSpPr/>
            <p:nvPr/>
          </p:nvGrpSpPr>
          <p:grpSpPr>
            <a:xfrm>
              <a:off x="6097422" y="4633559"/>
              <a:ext cx="303379" cy="359822"/>
              <a:chOff x="5952300" y="3852150"/>
              <a:chExt cx="231225" cy="287200"/>
            </a:xfrm>
          </p:grpSpPr>
          <p:sp>
            <p:nvSpPr>
              <p:cNvPr id="516" name="Google Shape;436;p38">
                <a:extLst>
                  <a:ext uri="{FF2B5EF4-FFF2-40B4-BE49-F238E27FC236}">
                    <a16:creationId xmlns:a16="http://schemas.microsoft.com/office/drawing/2014/main" id="{C6BE0C79-5B85-4B7E-A037-333A20FBEFF5}"/>
                  </a:ext>
                </a:extLst>
              </p:cNvPr>
              <p:cNvSpPr/>
              <p:nvPr/>
            </p:nvSpPr>
            <p:spPr>
              <a:xfrm>
                <a:off x="5952300" y="3996525"/>
                <a:ext cx="145450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713" extrusionOk="0">
                    <a:moveTo>
                      <a:pt x="5064" y="0"/>
                    </a:moveTo>
                    <a:lnTo>
                      <a:pt x="4918" y="105"/>
                    </a:lnTo>
                    <a:lnTo>
                      <a:pt x="4834" y="126"/>
                    </a:lnTo>
                    <a:lnTo>
                      <a:pt x="4729" y="209"/>
                    </a:lnTo>
                    <a:lnTo>
                      <a:pt x="4729" y="377"/>
                    </a:lnTo>
                    <a:lnTo>
                      <a:pt x="4625" y="628"/>
                    </a:lnTo>
                    <a:lnTo>
                      <a:pt x="4520" y="753"/>
                    </a:lnTo>
                    <a:lnTo>
                      <a:pt x="4457" y="774"/>
                    </a:lnTo>
                    <a:lnTo>
                      <a:pt x="4332" y="942"/>
                    </a:lnTo>
                    <a:lnTo>
                      <a:pt x="4290" y="1025"/>
                    </a:lnTo>
                    <a:lnTo>
                      <a:pt x="4185" y="1067"/>
                    </a:lnTo>
                    <a:lnTo>
                      <a:pt x="4081" y="1046"/>
                    </a:lnTo>
                    <a:lnTo>
                      <a:pt x="3976" y="1130"/>
                    </a:lnTo>
                    <a:lnTo>
                      <a:pt x="3934" y="1235"/>
                    </a:lnTo>
                    <a:lnTo>
                      <a:pt x="3934" y="1339"/>
                    </a:lnTo>
                    <a:lnTo>
                      <a:pt x="3892" y="1360"/>
                    </a:lnTo>
                    <a:lnTo>
                      <a:pt x="3788" y="1465"/>
                    </a:lnTo>
                    <a:lnTo>
                      <a:pt x="3788" y="1590"/>
                    </a:lnTo>
                    <a:lnTo>
                      <a:pt x="3725" y="1674"/>
                    </a:lnTo>
                    <a:lnTo>
                      <a:pt x="3704" y="1758"/>
                    </a:lnTo>
                    <a:lnTo>
                      <a:pt x="3495" y="2009"/>
                    </a:lnTo>
                    <a:lnTo>
                      <a:pt x="3286" y="2176"/>
                    </a:lnTo>
                    <a:lnTo>
                      <a:pt x="3160" y="2197"/>
                    </a:lnTo>
                    <a:lnTo>
                      <a:pt x="2993" y="2281"/>
                    </a:lnTo>
                    <a:lnTo>
                      <a:pt x="2993" y="2344"/>
                    </a:lnTo>
                    <a:lnTo>
                      <a:pt x="2888" y="2344"/>
                    </a:lnTo>
                    <a:lnTo>
                      <a:pt x="2679" y="2469"/>
                    </a:lnTo>
                    <a:lnTo>
                      <a:pt x="2512" y="2616"/>
                    </a:lnTo>
                    <a:lnTo>
                      <a:pt x="2407" y="2637"/>
                    </a:lnTo>
                    <a:lnTo>
                      <a:pt x="2198" y="2783"/>
                    </a:lnTo>
                    <a:lnTo>
                      <a:pt x="2156" y="2846"/>
                    </a:lnTo>
                    <a:lnTo>
                      <a:pt x="2219" y="2929"/>
                    </a:lnTo>
                    <a:lnTo>
                      <a:pt x="2219" y="3055"/>
                    </a:lnTo>
                    <a:lnTo>
                      <a:pt x="2114" y="2950"/>
                    </a:lnTo>
                    <a:lnTo>
                      <a:pt x="2093" y="2929"/>
                    </a:lnTo>
                    <a:lnTo>
                      <a:pt x="1988" y="2950"/>
                    </a:lnTo>
                    <a:lnTo>
                      <a:pt x="1884" y="2992"/>
                    </a:lnTo>
                    <a:lnTo>
                      <a:pt x="1821" y="2950"/>
                    </a:lnTo>
                    <a:lnTo>
                      <a:pt x="1737" y="2950"/>
                    </a:lnTo>
                    <a:lnTo>
                      <a:pt x="1570" y="3118"/>
                    </a:lnTo>
                    <a:lnTo>
                      <a:pt x="1507" y="3201"/>
                    </a:lnTo>
                    <a:lnTo>
                      <a:pt x="1361" y="3327"/>
                    </a:lnTo>
                    <a:lnTo>
                      <a:pt x="1277" y="3348"/>
                    </a:lnTo>
                    <a:lnTo>
                      <a:pt x="1172" y="3453"/>
                    </a:lnTo>
                    <a:lnTo>
                      <a:pt x="1151" y="3620"/>
                    </a:lnTo>
                    <a:lnTo>
                      <a:pt x="1110" y="3536"/>
                    </a:lnTo>
                    <a:lnTo>
                      <a:pt x="1068" y="3473"/>
                    </a:lnTo>
                    <a:lnTo>
                      <a:pt x="1005" y="3557"/>
                    </a:lnTo>
                    <a:lnTo>
                      <a:pt x="942" y="3620"/>
                    </a:lnTo>
                    <a:lnTo>
                      <a:pt x="942" y="3746"/>
                    </a:lnTo>
                    <a:lnTo>
                      <a:pt x="879" y="3787"/>
                    </a:lnTo>
                    <a:lnTo>
                      <a:pt x="838" y="3766"/>
                    </a:lnTo>
                    <a:lnTo>
                      <a:pt x="670" y="3955"/>
                    </a:lnTo>
                    <a:lnTo>
                      <a:pt x="628" y="3955"/>
                    </a:lnTo>
                    <a:lnTo>
                      <a:pt x="566" y="4038"/>
                    </a:lnTo>
                    <a:lnTo>
                      <a:pt x="566" y="4206"/>
                    </a:lnTo>
                    <a:lnTo>
                      <a:pt x="524" y="4269"/>
                    </a:lnTo>
                    <a:lnTo>
                      <a:pt x="461" y="4164"/>
                    </a:lnTo>
                    <a:lnTo>
                      <a:pt x="419" y="4164"/>
                    </a:lnTo>
                    <a:lnTo>
                      <a:pt x="377" y="4206"/>
                    </a:lnTo>
                    <a:lnTo>
                      <a:pt x="335" y="4248"/>
                    </a:lnTo>
                    <a:lnTo>
                      <a:pt x="252" y="4415"/>
                    </a:lnTo>
                    <a:lnTo>
                      <a:pt x="252" y="4478"/>
                    </a:lnTo>
                    <a:lnTo>
                      <a:pt x="335" y="4582"/>
                    </a:lnTo>
                    <a:lnTo>
                      <a:pt x="377" y="4624"/>
                    </a:lnTo>
                    <a:lnTo>
                      <a:pt x="335" y="4666"/>
                    </a:lnTo>
                    <a:lnTo>
                      <a:pt x="252" y="4666"/>
                    </a:lnTo>
                    <a:lnTo>
                      <a:pt x="126" y="4687"/>
                    </a:lnTo>
                    <a:lnTo>
                      <a:pt x="1" y="4813"/>
                    </a:lnTo>
                    <a:lnTo>
                      <a:pt x="43" y="4834"/>
                    </a:lnTo>
                    <a:lnTo>
                      <a:pt x="126" y="4834"/>
                    </a:lnTo>
                    <a:lnTo>
                      <a:pt x="43" y="4896"/>
                    </a:lnTo>
                    <a:lnTo>
                      <a:pt x="43" y="5001"/>
                    </a:lnTo>
                    <a:lnTo>
                      <a:pt x="126" y="5085"/>
                    </a:lnTo>
                    <a:lnTo>
                      <a:pt x="168" y="5106"/>
                    </a:lnTo>
                    <a:lnTo>
                      <a:pt x="315" y="5106"/>
                    </a:lnTo>
                    <a:lnTo>
                      <a:pt x="335" y="5147"/>
                    </a:lnTo>
                    <a:lnTo>
                      <a:pt x="356" y="5147"/>
                    </a:lnTo>
                    <a:lnTo>
                      <a:pt x="377" y="5085"/>
                    </a:lnTo>
                    <a:lnTo>
                      <a:pt x="440" y="5085"/>
                    </a:lnTo>
                    <a:lnTo>
                      <a:pt x="524" y="5126"/>
                    </a:lnTo>
                    <a:lnTo>
                      <a:pt x="566" y="5210"/>
                    </a:lnTo>
                    <a:lnTo>
                      <a:pt x="545" y="5252"/>
                    </a:lnTo>
                    <a:lnTo>
                      <a:pt x="587" y="5315"/>
                    </a:lnTo>
                    <a:lnTo>
                      <a:pt x="670" y="5315"/>
                    </a:lnTo>
                    <a:lnTo>
                      <a:pt x="733" y="5336"/>
                    </a:lnTo>
                    <a:lnTo>
                      <a:pt x="754" y="5461"/>
                    </a:lnTo>
                    <a:lnTo>
                      <a:pt x="859" y="5545"/>
                    </a:lnTo>
                    <a:lnTo>
                      <a:pt x="942" y="5608"/>
                    </a:lnTo>
                    <a:lnTo>
                      <a:pt x="838" y="5670"/>
                    </a:lnTo>
                    <a:lnTo>
                      <a:pt x="879" y="5670"/>
                    </a:lnTo>
                    <a:lnTo>
                      <a:pt x="1005" y="5629"/>
                    </a:lnTo>
                    <a:lnTo>
                      <a:pt x="1005" y="5670"/>
                    </a:lnTo>
                    <a:lnTo>
                      <a:pt x="1110" y="5712"/>
                    </a:lnTo>
                    <a:lnTo>
                      <a:pt x="1256" y="5670"/>
                    </a:lnTo>
                    <a:lnTo>
                      <a:pt x="1465" y="5608"/>
                    </a:lnTo>
                    <a:lnTo>
                      <a:pt x="1612" y="5461"/>
                    </a:lnTo>
                    <a:lnTo>
                      <a:pt x="1737" y="5419"/>
                    </a:lnTo>
                    <a:lnTo>
                      <a:pt x="1737" y="5357"/>
                    </a:lnTo>
                    <a:lnTo>
                      <a:pt x="1716" y="5252"/>
                    </a:lnTo>
                    <a:lnTo>
                      <a:pt x="1800" y="5315"/>
                    </a:lnTo>
                    <a:lnTo>
                      <a:pt x="1779" y="5398"/>
                    </a:lnTo>
                    <a:lnTo>
                      <a:pt x="1905" y="5336"/>
                    </a:lnTo>
                    <a:lnTo>
                      <a:pt x="1926" y="5210"/>
                    </a:lnTo>
                    <a:lnTo>
                      <a:pt x="2009" y="5106"/>
                    </a:lnTo>
                    <a:lnTo>
                      <a:pt x="2198" y="5022"/>
                    </a:lnTo>
                    <a:lnTo>
                      <a:pt x="2323" y="5022"/>
                    </a:lnTo>
                    <a:lnTo>
                      <a:pt x="2365" y="5001"/>
                    </a:lnTo>
                    <a:lnTo>
                      <a:pt x="2365" y="4959"/>
                    </a:lnTo>
                    <a:lnTo>
                      <a:pt x="2260" y="4959"/>
                    </a:lnTo>
                    <a:lnTo>
                      <a:pt x="2323" y="4938"/>
                    </a:lnTo>
                    <a:lnTo>
                      <a:pt x="2344" y="4917"/>
                    </a:lnTo>
                    <a:lnTo>
                      <a:pt x="2323" y="4896"/>
                    </a:lnTo>
                    <a:lnTo>
                      <a:pt x="2449" y="4729"/>
                    </a:lnTo>
                    <a:lnTo>
                      <a:pt x="2532" y="4582"/>
                    </a:lnTo>
                    <a:lnTo>
                      <a:pt x="2574" y="4415"/>
                    </a:lnTo>
                    <a:lnTo>
                      <a:pt x="2658" y="4310"/>
                    </a:lnTo>
                    <a:lnTo>
                      <a:pt x="2930" y="4143"/>
                    </a:lnTo>
                    <a:lnTo>
                      <a:pt x="2972" y="4038"/>
                    </a:lnTo>
                    <a:lnTo>
                      <a:pt x="2993" y="3913"/>
                    </a:lnTo>
                    <a:lnTo>
                      <a:pt x="3097" y="3746"/>
                    </a:lnTo>
                    <a:lnTo>
                      <a:pt x="3160" y="3641"/>
                    </a:lnTo>
                    <a:lnTo>
                      <a:pt x="3181" y="3536"/>
                    </a:lnTo>
                    <a:lnTo>
                      <a:pt x="3265" y="3432"/>
                    </a:lnTo>
                    <a:lnTo>
                      <a:pt x="3369" y="3369"/>
                    </a:lnTo>
                    <a:lnTo>
                      <a:pt x="3390" y="3264"/>
                    </a:lnTo>
                    <a:lnTo>
                      <a:pt x="3474" y="3348"/>
                    </a:lnTo>
                    <a:lnTo>
                      <a:pt x="3516" y="3348"/>
                    </a:lnTo>
                    <a:lnTo>
                      <a:pt x="3558" y="3243"/>
                    </a:lnTo>
                    <a:lnTo>
                      <a:pt x="3662" y="3243"/>
                    </a:lnTo>
                    <a:lnTo>
                      <a:pt x="3725" y="3222"/>
                    </a:lnTo>
                    <a:lnTo>
                      <a:pt x="3788" y="3139"/>
                    </a:lnTo>
                    <a:lnTo>
                      <a:pt x="3788" y="3034"/>
                    </a:lnTo>
                    <a:lnTo>
                      <a:pt x="3704" y="2950"/>
                    </a:lnTo>
                    <a:lnTo>
                      <a:pt x="3704" y="2950"/>
                    </a:lnTo>
                    <a:lnTo>
                      <a:pt x="3809" y="3013"/>
                    </a:lnTo>
                    <a:lnTo>
                      <a:pt x="3830" y="3139"/>
                    </a:lnTo>
                    <a:lnTo>
                      <a:pt x="3892" y="3139"/>
                    </a:lnTo>
                    <a:lnTo>
                      <a:pt x="3976" y="3118"/>
                    </a:lnTo>
                    <a:lnTo>
                      <a:pt x="3976" y="3055"/>
                    </a:lnTo>
                    <a:lnTo>
                      <a:pt x="4039" y="3013"/>
                    </a:lnTo>
                    <a:lnTo>
                      <a:pt x="4123" y="3034"/>
                    </a:lnTo>
                    <a:lnTo>
                      <a:pt x="4123" y="3097"/>
                    </a:lnTo>
                    <a:lnTo>
                      <a:pt x="4018" y="3139"/>
                    </a:lnTo>
                    <a:lnTo>
                      <a:pt x="4123" y="3139"/>
                    </a:lnTo>
                    <a:lnTo>
                      <a:pt x="4227" y="3160"/>
                    </a:lnTo>
                    <a:lnTo>
                      <a:pt x="4248" y="3118"/>
                    </a:lnTo>
                    <a:lnTo>
                      <a:pt x="4248" y="3034"/>
                    </a:lnTo>
                    <a:lnTo>
                      <a:pt x="4290" y="2992"/>
                    </a:lnTo>
                    <a:lnTo>
                      <a:pt x="4311" y="3013"/>
                    </a:lnTo>
                    <a:lnTo>
                      <a:pt x="4311" y="3139"/>
                    </a:lnTo>
                    <a:lnTo>
                      <a:pt x="4332" y="3160"/>
                    </a:lnTo>
                    <a:lnTo>
                      <a:pt x="4395" y="3118"/>
                    </a:lnTo>
                    <a:lnTo>
                      <a:pt x="4416" y="2950"/>
                    </a:lnTo>
                    <a:lnTo>
                      <a:pt x="4353" y="2867"/>
                    </a:lnTo>
                    <a:lnTo>
                      <a:pt x="4290" y="2867"/>
                    </a:lnTo>
                    <a:lnTo>
                      <a:pt x="4311" y="2825"/>
                    </a:lnTo>
                    <a:lnTo>
                      <a:pt x="4311" y="2699"/>
                    </a:lnTo>
                    <a:lnTo>
                      <a:pt x="4332" y="2511"/>
                    </a:lnTo>
                    <a:lnTo>
                      <a:pt x="4416" y="2490"/>
                    </a:lnTo>
                    <a:lnTo>
                      <a:pt x="4562" y="2427"/>
                    </a:lnTo>
                    <a:lnTo>
                      <a:pt x="4750" y="2323"/>
                    </a:lnTo>
                    <a:lnTo>
                      <a:pt x="4771" y="2260"/>
                    </a:lnTo>
                    <a:lnTo>
                      <a:pt x="4918" y="2093"/>
                    </a:lnTo>
                    <a:lnTo>
                      <a:pt x="4918" y="1988"/>
                    </a:lnTo>
                    <a:lnTo>
                      <a:pt x="5043" y="1862"/>
                    </a:lnTo>
                    <a:lnTo>
                      <a:pt x="5127" y="1883"/>
                    </a:lnTo>
                    <a:lnTo>
                      <a:pt x="5127" y="1821"/>
                    </a:lnTo>
                    <a:lnTo>
                      <a:pt x="5336" y="1632"/>
                    </a:lnTo>
                    <a:lnTo>
                      <a:pt x="5336" y="1549"/>
                    </a:lnTo>
                    <a:lnTo>
                      <a:pt x="5650" y="1277"/>
                    </a:lnTo>
                    <a:lnTo>
                      <a:pt x="5755" y="1235"/>
                    </a:lnTo>
                    <a:lnTo>
                      <a:pt x="5692" y="1214"/>
                    </a:lnTo>
                    <a:lnTo>
                      <a:pt x="5671" y="1109"/>
                    </a:lnTo>
                    <a:lnTo>
                      <a:pt x="5608" y="1005"/>
                    </a:lnTo>
                    <a:lnTo>
                      <a:pt x="5650" y="900"/>
                    </a:lnTo>
                    <a:lnTo>
                      <a:pt x="5671" y="774"/>
                    </a:lnTo>
                    <a:lnTo>
                      <a:pt x="5692" y="816"/>
                    </a:lnTo>
                    <a:lnTo>
                      <a:pt x="5797" y="649"/>
                    </a:lnTo>
                    <a:lnTo>
                      <a:pt x="5713" y="691"/>
                    </a:lnTo>
                    <a:lnTo>
                      <a:pt x="5650" y="691"/>
                    </a:lnTo>
                    <a:lnTo>
                      <a:pt x="5755" y="628"/>
                    </a:lnTo>
                    <a:lnTo>
                      <a:pt x="5817" y="502"/>
                    </a:lnTo>
                    <a:lnTo>
                      <a:pt x="5797" y="502"/>
                    </a:lnTo>
                    <a:lnTo>
                      <a:pt x="5797" y="419"/>
                    </a:lnTo>
                    <a:lnTo>
                      <a:pt x="5713" y="419"/>
                    </a:lnTo>
                    <a:lnTo>
                      <a:pt x="5650" y="544"/>
                    </a:lnTo>
                    <a:lnTo>
                      <a:pt x="5671" y="586"/>
                    </a:lnTo>
                    <a:lnTo>
                      <a:pt x="5713" y="607"/>
                    </a:lnTo>
                    <a:lnTo>
                      <a:pt x="5608" y="649"/>
                    </a:lnTo>
                    <a:lnTo>
                      <a:pt x="5566" y="607"/>
                    </a:lnTo>
                    <a:lnTo>
                      <a:pt x="5566" y="544"/>
                    </a:lnTo>
                    <a:lnTo>
                      <a:pt x="5504" y="544"/>
                    </a:lnTo>
                    <a:lnTo>
                      <a:pt x="5441" y="523"/>
                    </a:lnTo>
                    <a:lnTo>
                      <a:pt x="5378" y="586"/>
                    </a:lnTo>
                    <a:lnTo>
                      <a:pt x="5294" y="691"/>
                    </a:lnTo>
                    <a:lnTo>
                      <a:pt x="5232" y="628"/>
                    </a:lnTo>
                    <a:lnTo>
                      <a:pt x="5169" y="481"/>
                    </a:lnTo>
                    <a:lnTo>
                      <a:pt x="5232" y="440"/>
                    </a:lnTo>
                    <a:lnTo>
                      <a:pt x="5273" y="377"/>
                    </a:lnTo>
                    <a:lnTo>
                      <a:pt x="5273" y="314"/>
                    </a:lnTo>
                    <a:lnTo>
                      <a:pt x="5252" y="293"/>
                    </a:lnTo>
                    <a:lnTo>
                      <a:pt x="5273" y="251"/>
                    </a:lnTo>
                    <a:lnTo>
                      <a:pt x="5232" y="209"/>
                    </a:lnTo>
                    <a:lnTo>
                      <a:pt x="5169" y="251"/>
                    </a:lnTo>
                    <a:lnTo>
                      <a:pt x="5127" y="230"/>
                    </a:lnTo>
                    <a:lnTo>
                      <a:pt x="5064" y="188"/>
                    </a:lnTo>
                    <a:lnTo>
                      <a:pt x="5085" y="105"/>
                    </a:lnTo>
                    <a:lnTo>
                      <a:pt x="516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7" name="Google Shape;437;p38">
                <a:extLst>
                  <a:ext uri="{FF2B5EF4-FFF2-40B4-BE49-F238E27FC236}">
                    <a16:creationId xmlns:a16="http://schemas.microsoft.com/office/drawing/2014/main" id="{00A04D19-2444-4674-B269-8FD1BE92E9BA}"/>
                  </a:ext>
                </a:extLst>
              </p:cNvPr>
              <p:cNvSpPr/>
              <p:nvPr/>
            </p:nvSpPr>
            <p:spPr>
              <a:xfrm>
                <a:off x="6101375" y="3852150"/>
                <a:ext cx="821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6843" extrusionOk="0">
                    <a:moveTo>
                      <a:pt x="880" y="0"/>
                    </a:moveTo>
                    <a:lnTo>
                      <a:pt x="796" y="21"/>
                    </a:lnTo>
                    <a:lnTo>
                      <a:pt x="650" y="21"/>
                    </a:lnTo>
                    <a:lnTo>
                      <a:pt x="650" y="42"/>
                    </a:lnTo>
                    <a:lnTo>
                      <a:pt x="733" y="126"/>
                    </a:lnTo>
                    <a:lnTo>
                      <a:pt x="859" y="440"/>
                    </a:lnTo>
                    <a:lnTo>
                      <a:pt x="859" y="544"/>
                    </a:lnTo>
                    <a:lnTo>
                      <a:pt x="859" y="733"/>
                    </a:lnTo>
                    <a:lnTo>
                      <a:pt x="796" y="774"/>
                    </a:lnTo>
                    <a:lnTo>
                      <a:pt x="754" y="774"/>
                    </a:lnTo>
                    <a:lnTo>
                      <a:pt x="754" y="795"/>
                    </a:lnTo>
                    <a:lnTo>
                      <a:pt x="796" y="1046"/>
                    </a:lnTo>
                    <a:lnTo>
                      <a:pt x="838" y="1067"/>
                    </a:lnTo>
                    <a:lnTo>
                      <a:pt x="942" y="1026"/>
                    </a:lnTo>
                    <a:lnTo>
                      <a:pt x="1047" y="1026"/>
                    </a:lnTo>
                    <a:lnTo>
                      <a:pt x="963" y="1046"/>
                    </a:lnTo>
                    <a:lnTo>
                      <a:pt x="880" y="1151"/>
                    </a:lnTo>
                    <a:lnTo>
                      <a:pt x="901" y="1277"/>
                    </a:lnTo>
                    <a:lnTo>
                      <a:pt x="984" y="1444"/>
                    </a:lnTo>
                    <a:lnTo>
                      <a:pt x="1005" y="1716"/>
                    </a:lnTo>
                    <a:lnTo>
                      <a:pt x="1005" y="1904"/>
                    </a:lnTo>
                    <a:lnTo>
                      <a:pt x="1005" y="2030"/>
                    </a:lnTo>
                    <a:lnTo>
                      <a:pt x="1068" y="2009"/>
                    </a:lnTo>
                    <a:lnTo>
                      <a:pt x="1089" y="1904"/>
                    </a:lnTo>
                    <a:lnTo>
                      <a:pt x="1068" y="1821"/>
                    </a:lnTo>
                    <a:lnTo>
                      <a:pt x="1089" y="1800"/>
                    </a:lnTo>
                    <a:lnTo>
                      <a:pt x="1152" y="1842"/>
                    </a:lnTo>
                    <a:lnTo>
                      <a:pt x="1152" y="1967"/>
                    </a:lnTo>
                    <a:lnTo>
                      <a:pt x="1194" y="1967"/>
                    </a:lnTo>
                    <a:lnTo>
                      <a:pt x="1214" y="1904"/>
                    </a:lnTo>
                    <a:lnTo>
                      <a:pt x="1194" y="1842"/>
                    </a:lnTo>
                    <a:lnTo>
                      <a:pt x="1214" y="1842"/>
                    </a:lnTo>
                    <a:lnTo>
                      <a:pt x="1256" y="1925"/>
                    </a:lnTo>
                    <a:lnTo>
                      <a:pt x="1173" y="2030"/>
                    </a:lnTo>
                    <a:lnTo>
                      <a:pt x="1152" y="2134"/>
                    </a:lnTo>
                    <a:lnTo>
                      <a:pt x="1152" y="2197"/>
                    </a:lnTo>
                    <a:lnTo>
                      <a:pt x="1110" y="2218"/>
                    </a:lnTo>
                    <a:lnTo>
                      <a:pt x="1068" y="2134"/>
                    </a:lnTo>
                    <a:lnTo>
                      <a:pt x="1005" y="2134"/>
                    </a:lnTo>
                    <a:lnTo>
                      <a:pt x="1047" y="2323"/>
                    </a:lnTo>
                    <a:lnTo>
                      <a:pt x="1110" y="2532"/>
                    </a:lnTo>
                    <a:lnTo>
                      <a:pt x="1173" y="2553"/>
                    </a:lnTo>
                    <a:lnTo>
                      <a:pt x="1194" y="2532"/>
                    </a:lnTo>
                    <a:lnTo>
                      <a:pt x="1256" y="2616"/>
                    </a:lnTo>
                    <a:lnTo>
                      <a:pt x="1256" y="2658"/>
                    </a:lnTo>
                    <a:lnTo>
                      <a:pt x="1298" y="2699"/>
                    </a:lnTo>
                    <a:lnTo>
                      <a:pt x="1194" y="2762"/>
                    </a:lnTo>
                    <a:lnTo>
                      <a:pt x="1194" y="2825"/>
                    </a:lnTo>
                    <a:lnTo>
                      <a:pt x="1214" y="2867"/>
                    </a:lnTo>
                    <a:lnTo>
                      <a:pt x="1194" y="2950"/>
                    </a:lnTo>
                    <a:lnTo>
                      <a:pt x="1110" y="3139"/>
                    </a:lnTo>
                    <a:lnTo>
                      <a:pt x="1152" y="3243"/>
                    </a:lnTo>
                    <a:lnTo>
                      <a:pt x="1089" y="3264"/>
                    </a:lnTo>
                    <a:lnTo>
                      <a:pt x="1173" y="3348"/>
                    </a:lnTo>
                    <a:lnTo>
                      <a:pt x="1152" y="3369"/>
                    </a:lnTo>
                    <a:lnTo>
                      <a:pt x="1068" y="3369"/>
                    </a:lnTo>
                    <a:lnTo>
                      <a:pt x="1005" y="3474"/>
                    </a:lnTo>
                    <a:lnTo>
                      <a:pt x="1005" y="3536"/>
                    </a:lnTo>
                    <a:lnTo>
                      <a:pt x="1068" y="3599"/>
                    </a:lnTo>
                    <a:lnTo>
                      <a:pt x="1005" y="3641"/>
                    </a:lnTo>
                    <a:lnTo>
                      <a:pt x="942" y="3641"/>
                    </a:lnTo>
                    <a:lnTo>
                      <a:pt x="880" y="3767"/>
                    </a:lnTo>
                    <a:lnTo>
                      <a:pt x="796" y="4164"/>
                    </a:lnTo>
                    <a:lnTo>
                      <a:pt x="796" y="4269"/>
                    </a:lnTo>
                    <a:lnTo>
                      <a:pt x="733" y="4331"/>
                    </a:lnTo>
                    <a:lnTo>
                      <a:pt x="629" y="4331"/>
                    </a:lnTo>
                    <a:lnTo>
                      <a:pt x="545" y="4290"/>
                    </a:lnTo>
                    <a:lnTo>
                      <a:pt x="419" y="4311"/>
                    </a:lnTo>
                    <a:lnTo>
                      <a:pt x="210" y="4415"/>
                    </a:lnTo>
                    <a:lnTo>
                      <a:pt x="106" y="4520"/>
                    </a:lnTo>
                    <a:lnTo>
                      <a:pt x="64" y="4645"/>
                    </a:lnTo>
                    <a:lnTo>
                      <a:pt x="106" y="4834"/>
                    </a:lnTo>
                    <a:lnTo>
                      <a:pt x="210" y="4917"/>
                    </a:lnTo>
                    <a:lnTo>
                      <a:pt x="357" y="5022"/>
                    </a:lnTo>
                    <a:lnTo>
                      <a:pt x="440" y="5168"/>
                    </a:lnTo>
                    <a:lnTo>
                      <a:pt x="587" y="5231"/>
                    </a:lnTo>
                    <a:lnTo>
                      <a:pt x="650" y="5273"/>
                    </a:lnTo>
                    <a:lnTo>
                      <a:pt x="670" y="5545"/>
                    </a:lnTo>
                    <a:lnTo>
                      <a:pt x="691" y="5566"/>
                    </a:lnTo>
                    <a:lnTo>
                      <a:pt x="670" y="5587"/>
                    </a:lnTo>
                    <a:lnTo>
                      <a:pt x="670" y="5733"/>
                    </a:lnTo>
                    <a:lnTo>
                      <a:pt x="629" y="5838"/>
                    </a:lnTo>
                    <a:lnTo>
                      <a:pt x="378" y="6110"/>
                    </a:lnTo>
                    <a:lnTo>
                      <a:pt x="231" y="6277"/>
                    </a:lnTo>
                    <a:lnTo>
                      <a:pt x="43" y="6424"/>
                    </a:lnTo>
                    <a:lnTo>
                      <a:pt x="1" y="6508"/>
                    </a:lnTo>
                    <a:lnTo>
                      <a:pt x="22" y="6549"/>
                    </a:lnTo>
                    <a:lnTo>
                      <a:pt x="126" y="6591"/>
                    </a:lnTo>
                    <a:lnTo>
                      <a:pt x="147" y="6528"/>
                    </a:lnTo>
                    <a:lnTo>
                      <a:pt x="210" y="6528"/>
                    </a:lnTo>
                    <a:lnTo>
                      <a:pt x="210" y="6612"/>
                    </a:lnTo>
                    <a:lnTo>
                      <a:pt x="210" y="6675"/>
                    </a:lnTo>
                    <a:lnTo>
                      <a:pt x="231" y="6696"/>
                    </a:lnTo>
                    <a:lnTo>
                      <a:pt x="273" y="6675"/>
                    </a:lnTo>
                    <a:lnTo>
                      <a:pt x="315" y="6717"/>
                    </a:lnTo>
                    <a:lnTo>
                      <a:pt x="315" y="6800"/>
                    </a:lnTo>
                    <a:lnTo>
                      <a:pt x="336" y="6842"/>
                    </a:lnTo>
                    <a:lnTo>
                      <a:pt x="419" y="6821"/>
                    </a:lnTo>
                    <a:lnTo>
                      <a:pt x="629" y="6675"/>
                    </a:lnTo>
                    <a:lnTo>
                      <a:pt x="796" y="6528"/>
                    </a:lnTo>
                    <a:lnTo>
                      <a:pt x="984" y="6361"/>
                    </a:lnTo>
                    <a:lnTo>
                      <a:pt x="1152" y="6173"/>
                    </a:lnTo>
                    <a:lnTo>
                      <a:pt x="1319" y="5901"/>
                    </a:lnTo>
                    <a:lnTo>
                      <a:pt x="1424" y="5859"/>
                    </a:lnTo>
                    <a:lnTo>
                      <a:pt x="1507" y="5859"/>
                    </a:lnTo>
                    <a:lnTo>
                      <a:pt x="1570" y="5775"/>
                    </a:lnTo>
                    <a:lnTo>
                      <a:pt x="1570" y="5691"/>
                    </a:lnTo>
                    <a:lnTo>
                      <a:pt x="1612" y="5650"/>
                    </a:lnTo>
                    <a:lnTo>
                      <a:pt x="1717" y="5587"/>
                    </a:lnTo>
                    <a:lnTo>
                      <a:pt x="1800" y="5357"/>
                    </a:lnTo>
                    <a:lnTo>
                      <a:pt x="1905" y="5210"/>
                    </a:lnTo>
                    <a:lnTo>
                      <a:pt x="1905" y="5147"/>
                    </a:lnTo>
                    <a:lnTo>
                      <a:pt x="1989" y="5106"/>
                    </a:lnTo>
                    <a:lnTo>
                      <a:pt x="1884" y="4980"/>
                    </a:lnTo>
                    <a:lnTo>
                      <a:pt x="1717" y="4980"/>
                    </a:lnTo>
                    <a:lnTo>
                      <a:pt x="1800" y="4938"/>
                    </a:lnTo>
                    <a:lnTo>
                      <a:pt x="1884" y="4917"/>
                    </a:lnTo>
                    <a:lnTo>
                      <a:pt x="2114" y="4624"/>
                    </a:lnTo>
                    <a:lnTo>
                      <a:pt x="2240" y="4603"/>
                    </a:lnTo>
                    <a:lnTo>
                      <a:pt x="2428" y="4624"/>
                    </a:lnTo>
                    <a:lnTo>
                      <a:pt x="2512" y="4624"/>
                    </a:lnTo>
                    <a:lnTo>
                      <a:pt x="2512" y="4708"/>
                    </a:lnTo>
                    <a:lnTo>
                      <a:pt x="2512" y="4792"/>
                    </a:lnTo>
                    <a:lnTo>
                      <a:pt x="2616" y="4708"/>
                    </a:lnTo>
                    <a:lnTo>
                      <a:pt x="2679" y="4645"/>
                    </a:lnTo>
                    <a:lnTo>
                      <a:pt x="2533" y="4603"/>
                    </a:lnTo>
                    <a:lnTo>
                      <a:pt x="2554" y="4499"/>
                    </a:lnTo>
                    <a:lnTo>
                      <a:pt x="2637" y="4311"/>
                    </a:lnTo>
                    <a:lnTo>
                      <a:pt x="2679" y="4227"/>
                    </a:lnTo>
                    <a:lnTo>
                      <a:pt x="2784" y="4227"/>
                    </a:lnTo>
                    <a:lnTo>
                      <a:pt x="2826" y="4290"/>
                    </a:lnTo>
                    <a:lnTo>
                      <a:pt x="2867" y="4227"/>
                    </a:lnTo>
                    <a:lnTo>
                      <a:pt x="2930" y="4122"/>
                    </a:lnTo>
                    <a:lnTo>
                      <a:pt x="3077" y="3892"/>
                    </a:lnTo>
                    <a:lnTo>
                      <a:pt x="3077" y="3808"/>
                    </a:lnTo>
                    <a:lnTo>
                      <a:pt x="3077" y="3746"/>
                    </a:lnTo>
                    <a:lnTo>
                      <a:pt x="3098" y="3599"/>
                    </a:lnTo>
                    <a:lnTo>
                      <a:pt x="3202" y="3495"/>
                    </a:lnTo>
                    <a:lnTo>
                      <a:pt x="3286" y="3453"/>
                    </a:lnTo>
                    <a:lnTo>
                      <a:pt x="3286" y="3411"/>
                    </a:lnTo>
                    <a:lnTo>
                      <a:pt x="3160" y="3369"/>
                    </a:lnTo>
                    <a:lnTo>
                      <a:pt x="3098" y="3285"/>
                    </a:lnTo>
                    <a:lnTo>
                      <a:pt x="3139" y="3285"/>
                    </a:lnTo>
                    <a:lnTo>
                      <a:pt x="3160" y="3243"/>
                    </a:lnTo>
                    <a:lnTo>
                      <a:pt x="3035" y="3222"/>
                    </a:lnTo>
                    <a:lnTo>
                      <a:pt x="2888" y="3327"/>
                    </a:lnTo>
                    <a:lnTo>
                      <a:pt x="2679" y="3536"/>
                    </a:lnTo>
                    <a:lnTo>
                      <a:pt x="2554" y="3536"/>
                    </a:lnTo>
                    <a:lnTo>
                      <a:pt x="2470" y="3578"/>
                    </a:lnTo>
                    <a:lnTo>
                      <a:pt x="2365" y="3536"/>
                    </a:lnTo>
                    <a:lnTo>
                      <a:pt x="2135" y="3285"/>
                    </a:lnTo>
                    <a:lnTo>
                      <a:pt x="2051" y="3285"/>
                    </a:lnTo>
                    <a:lnTo>
                      <a:pt x="1989" y="3181"/>
                    </a:lnTo>
                    <a:lnTo>
                      <a:pt x="1947" y="3118"/>
                    </a:lnTo>
                    <a:lnTo>
                      <a:pt x="2010" y="3034"/>
                    </a:lnTo>
                    <a:lnTo>
                      <a:pt x="2030" y="2888"/>
                    </a:lnTo>
                    <a:lnTo>
                      <a:pt x="1926" y="2720"/>
                    </a:lnTo>
                    <a:lnTo>
                      <a:pt x="1926" y="2637"/>
                    </a:lnTo>
                    <a:lnTo>
                      <a:pt x="1905" y="2595"/>
                    </a:lnTo>
                    <a:lnTo>
                      <a:pt x="1905" y="2448"/>
                    </a:lnTo>
                    <a:lnTo>
                      <a:pt x="1947" y="2365"/>
                    </a:lnTo>
                    <a:lnTo>
                      <a:pt x="1884" y="2365"/>
                    </a:lnTo>
                    <a:lnTo>
                      <a:pt x="1884" y="2239"/>
                    </a:lnTo>
                    <a:lnTo>
                      <a:pt x="1842" y="2176"/>
                    </a:lnTo>
                    <a:lnTo>
                      <a:pt x="1800" y="2197"/>
                    </a:lnTo>
                    <a:lnTo>
                      <a:pt x="1717" y="2134"/>
                    </a:lnTo>
                    <a:lnTo>
                      <a:pt x="1675" y="2197"/>
                    </a:lnTo>
                    <a:lnTo>
                      <a:pt x="1779" y="2281"/>
                    </a:lnTo>
                    <a:lnTo>
                      <a:pt x="1738" y="2365"/>
                    </a:lnTo>
                    <a:lnTo>
                      <a:pt x="1779" y="2427"/>
                    </a:lnTo>
                    <a:lnTo>
                      <a:pt x="1696" y="2511"/>
                    </a:lnTo>
                    <a:lnTo>
                      <a:pt x="1696" y="2595"/>
                    </a:lnTo>
                    <a:lnTo>
                      <a:pt x="1779" y="2699"/>
                    </a:lnTo>
                    <a:lnTo>
                      <a:pt x="1779" y="2741"/>
                    </a:lnTo>
                    <a:lnTo>
                      <a:pt x="1675" y="2762"/>
                    </a:lnTo>
                    <a:lnTo>
                      <a:pt x="1612" y="2720"/>
                    </a:lnTo>
                    <a:lnTo>
                      <a:pt x="1591" y="2616"/>
                    </a:lnTo>
                    <a:lnTo>
                      <a:pt x="1486" y="2595"/>
                    </a:lnTo>
                    <a:lnTo>
                      <a:pt x="1486" y="2532"/>
                    </a:lnTo>
                    <a:lnTo>
                      <a:pt x="1382" y="2511"/>
                    </a:lnTo>
                    <a:lnTo>
                      <a:pt x="1319" y="2511"/>
                    </a:lnTo>
                    <a:lnTo>
                      <a:pt x="1298" y="2448"/>
                    </a:lnTo>
                    <a:lnTo>
                      <a:pt x="1403" y="2406"/>
                    </a:lnTo>
                    <a:lnTo>
                      <a:pt x="1424" y="2323"/>
                    </a:lnTo>
                    <a:lnTo>
                      <a:pt x="1319" y="2239"/>
                    </a:lnTo>
                    <a:lnTo>
                      <a:pt x="1403" y="2114"/>
                    </a:lnTo>
                    <a:lnTo>
                      <a:pt x="1486" y="2093"/>
                    </a:lnTo>
                    <a:lnTo>
                      <a:pt x="1507" y="1988"/>
                    </a:lnTo>
                    <a:lnTo>
                      <a:pt x="1486" y="1904"/>
                    </a:lnTo>
                    <a:lnTo>
                      <a:pt x="1507" y="1821"/>
                    </a:lnTo>
                    <a:lnTo>
                      <a:pt x="1466" y="1758"/>
                    </a:lnTo>
                    <a:lnTo>
                      <a:pt x="1486" y="1611"/>
                    </a:lnTo>
                    <a:lnTo>
                      <a:pt x="1361" y="1507"/>
                    </a:lnTo>
                    <a:lnTo>
                      <a:pt x="1361" y="1465"/>
                    </a:lnTo>
                    <a:lnTo>
                      <a:pt x="1424" y="1507"/>
                    </a:lnTo>
                    <a:lnTo>
                      <a:pt x="1528" y="1486"/>
                    </a:lnTo>
                    <a:lnTo>
                      <a:pt x="1570" y="1360"/>
                    </a:lnTo>
                    <a:lnTo>
                      <a:pt x="1591" y="1318"/>
                    </a:lnTo>
                    <a:lnTo>
                      <a:pt x="1591" y="1151"/>
                    </a:lnTo>
                    <a:lnTo>
                      <a:pt x="1570" y="1026"/>
                    </a:lnTo>
                    <a:lnTo>
                      <a:pt x="1570" y="921"/>
                    </a:lnTo>
                    <a:lnTo>
                      <a:pt x="1507" y="942"/>
                    </a:lnTo>
                    <a:lnTo>
                      <a:pt x="1382" y="984"/>
                    </a:lnTo>
                    <a:lnTo>
                      <a:pt x="1277" y="879"/>
                    </a:lnTo>
                    <a:lnTo>
                      <a:pt x="1361" y="837"/>
                    </a:lnTo>
                    <a:lnTo>
                      <a:pt x="1277" y="774"/>
                    </a:lnTo>
                    <a:lnTo>
                      <a:pt x="1214" y="754"/>
                    </a:lnTo>
                    <a:lnTo>
                      <a:pt x="1277" y="712"/>
                    </a:lnTo>
                    <a:lnTo>
                      <a:pt x="1361" y="649"/>
                    </a:lnTo>
                    <a:lnTo>
                      <a:pt x="1361" y="607"/>
                    </a:lnTo>
                    <a:lnTo>
                      <a:pt x="1256" y="565"/>
                    </a:lnTo>
                    <a:lnTo>
                      <a:pt x="1173" y="502"/>
                    </a:lnTo>
                    <a:lnTo>
                      <a:pt x="1089" y="544"/>
                    </a:lnTo>
                    <a:lnTo>
                      <a:pt x="1089" y="440"/>
                    </a:lnTo>
                    <a:lnTo>
                      <a:pt x="1110" y="440"/>
                    </a:lnTo>
                    <a:lnTo>
                      <a:pt x="1173" y="356"/>
                    </a:lnTo>
                    <a:lnTo>
                      <a:pt x="1110" y="356"/>
                    </a:lnTo>
                    <a:lnTo>
                      <a:pt x="1047" y="398"/>
                    </a:lnTo>
                    <a:lnTo>
                      <a:pt x="1047" y="461"/>
                    </a:lnTo>
                    <a:lnTo>
                      <a:pt x="1005" y="544"/>
                    </a:lnTo>
                    <a:lnTo>
                      <a:pt x="942" y="523"/>
                    </a:lnTo>
                    <a:lnTo>
                      <a:pt x="963" y="419"/>
                    </a:lnTo>
                    <a:lnTo>
                      <a:pt x="901" y="335"/>
                    </a:lnTo>
                    <a:lnTo>
                      <a:pt x="880" y="209"/>
                    </a:lnTo>
                    <a:lnTo>
                      <a:pt x="880" y="105"/>
                    </a:lnTo>
                    <a:lnTo>
                      <a:pt x="880" y="42"/>
                    </a:lnTo>
                    <a:lnTo>
                      <a:pt x="942" y="42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382" name="Google Shape;438;p38">
              <a:extLst>
                <a:ext uri="{FF2B5EF4-FFF2-40B4-BE49-F238E27FC236}">
                  <a16:creationId xmlns:a16="http://schemas.microsoft.com/office/drawing/2014/main" id="{1A41E407-FA0D-4C74-8DAD-63D5A15F07F7}"/>
                </a:ext>
              </a:extLst>
            </p:cNvPr>
            <p:cNvSpPr/>
            <p:nvPr/>
          </p:nvSpPr>
          <p:spPr>
            <a:xfrm>
              <a:off x="2748169" y="2424319"/>
              <a:ext cx="166796" cy="97034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83" name="Google Shape;439;p38">
              <a:extLst>
                <a:ext uri="{FF2B5EF4-FFF2-40B4-BE49-F238E27FC236}">
                  <a16:creationId xmlns:a16="http://schemas.microsoft.com/office/drawing/2014/main" id="{B81637F0-A8BC-47ED-850D-90E220788034}"/>
                </a:ext>
              </a:extLst>
            </p:cNvPr>
            <p:cNvSpPr/>
            <p:nvPr/>
          </p:nvSpPr>
          <p:spPr>
            <a:xfrm>
              <a:off x="4345236" y="2657635"/>
              <a:ext cx="1161990" cy="828426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84" name="Google Shape;440;p38">
              <a:extLst>
                <a:ext uri="{FF2B5EF4-FFF2-40B4-BE49-F238E27FC236}">
                  <a16:creationId xmlns:a16="http://schemas.microsoft.com/office/drawing/2014/main" id="{DC8B19D4-A847-4333-8749-40AFC5E1DA9A}"/>
                </a:ext>
              </a:extLst>
            </p:cNvPr>
            <p:cNvSpPr/>
            <p:nvPr/>
          </p:nvSpPr>
          <p:spPr>
            <a:xfrm>
              <a:off x="5045972" y="3444714"/>
              <a:ext cx="2099" cy="2663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85" name="Google Shape;441;p38">
              <a:extLst>
                <a:ext uri="{FF2B5EF4-FFF2-40B4-BE49-F238E27FC236}">
                  <a16:creationId xmlns:a16="http://schemas.microsoft.com/office/drawing/2014/main" id="{79468436-389B-48FC-A6E1-53C7A5AD0D07}"/>
                </a:ext>
              </a:extLst>
            </p:cNvPr>
            <p:cNvSpPr/>
            <p:nvPr/>
          </p:nvSpPr>
          <p:spPr>
            <a:xfrm>
              <a:off x="5024029" y="3463726"/>
              <a:ext cx="3444" cy="3319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86" name="Google Shape;442;p38">
              <a:extLst>
                <a:ext uri="{FF2B5EF4-FFF2-40B4-BE49-F238E27FC236}">
                  <a16:creationId xmlns:a16="http://schemas.microsoft.com/office/drawing/2014/main" id="{A10FAF63-5124-49AD-A491-FBC73C91E2D8}"/>
                </a:ext>
              </a:extLst>
            </p:cNvPr>
            <p:cNvSpPr/>
            <p:nvPr/>
          </p:nvSpPr>
          <p:spPr>
            <a:xfrm>
              <a:off x="4334248" y="3140644"/>
              <a:ext cx="6919" cy="2005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87" name="Google Shape;443;p38">
              <a:extLst>
                <a:ext uri="{FF2B5EF4-FFF2-40B4-BE49-F238E27FC236}">
                  <a16:creationId xmlns:a16="http://schemas.microsoft.com/office/drawing/2014/main" id="{CF171814-1634-425B-8857-CBDA5740BF36}"/>
                </a:ext>
              </a:extLst>
            </p:cNvPr>
            <p:cNvSpPr/>
            <p:nvPr/>
          </p:nvSpPr>
          <p:spPr>
            <a:xfrm>
              <a:off x="3932758" y="2701546"/>
              <a:ext cx="718615" cy="360481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j-lt"/>
              </a:endParaRPr>
            </a:p>
          </p:txBody>
        </p:sp>
        <p:sp>
          <p:nvSpPr>
            <p:cNvPr id="388" name="Google Shape;444;p38">
              <a:extLst>
                <a:ext uri="{FF2B5EF4-FFF2-40B4-BE49-F238E27FC236}">
                  <a16:creationId xmlns:a16="http://schemas.microsoft.com/office/drawing/2014/main" id="{47C8DA8F-AB43-4116-B203-E41DF1AD682C}"/>
                </a:ext>
              </a:extLst>
            </p:cNvPr>
            <p:cNvSpPr/>
            <p:nvPr/>
          </p:nvSpPr>
          <p:spPr>
            <a:xfrm>
              <a:off x="4117399" y="2965650"/>
              <a:ext cx="304070" cy="180915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89" name="Google Shape;445;p38">
              <a:extLst>
                <a:ext uri="{FF2B5EF4-FFF2-40B4-BE49-F238E27FC236}">
                  <a16:creationId xmlns:a16="http://schemas.microsoft.com/office/drawing/2014/main" id="{74154DF4-85AF-4ACC-A48A-04B3D75977D3}"/>
                </a:ext>
              </a:extLst>
            </p:cNvPr>
            <p:cNvSpPr/>
            <p:nvPr/>
          </p:nvSpPr>
          <p:spPr>
            <a:xfrm>
              <a:off x="4063178" y="3028575"/>
              <a:ext cx="271794" cy="163216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390" name="Google Shape;446;p38">
              <a:extLst>
                <a:ext uri="{FF2B5EF4-FFF2-40B4-BE49-F238E27FC236}">
                  <a16:creationId xmlns:a16="http://schemas.microsoft.com/office/drawing/2014/main" id="{A9F23AA2-4D35-44B9-8C5B-E97C85DFA6FA}"/>
                </a:ext>
              </a:extLst>
            </p:cNvPr>
            <p:cNvGrpSpPr/>
            <p:nvPr/>
          </p:nvGrpSpPr>
          <p:grpSpPr>
            <a:xfrm>
              <a:off x="4641040" y="3691154"/>
              <a:ext cx="41232" cy="74734"/>
              <a:chOff x="4842300" y="3099950"/>
              <a:chExt cx="31425" cy="59650"/>
            </a:xfrm>
          </p:grpSpPr>
          <p:sp>
            <p:nvSpPr>
              <p:cNvPr id="512" name="Google Shape;447;p38">
                <a:extLst>
                  <a:ext uri="{FF2B5EF4-FFF2-40B4-BE49-F238E27FC236}">
                    <a16:creationId xmlns:a16="http://schemas.microsoft.com/office/drawing/2014/main" id="{66F2B62D-4092-4CA6-B6F3-907C137C63F4}"/>
                  </a:ext>
                </a:extLst>
              </p:cNvPr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3" name="Google Shape;448;p38">
                <a:extLst>
                  <a:ext uri="{FF2B5EF4-FFF2-40B4-BE49-F238E27FC236}">
                    <a16:creationId xmlns:a16="http://schemas.microsoft.com/office/drawing/2014/main" id="{7556A160-A54B-4D81-B1C4-27137CEDE1B0}"/>
                  </a:ext>
                </a:extLst>
              </p:cNvPr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4" name="Google Shape;449;p38">
                <a:extLst>
                  <a:ext uri="{FF2B5EF4-FFF2-40B4-BE49-F238E27FC236}">
                    <a16:creationId xmlns:a16="http://schemas.microsoft.com/office/drawing/2014/main" id="{7FC3D135-B1BA-4490-A5B9-C567366DD3B8}"/>
                  </a:ext>
                </a:extLst>
              </p:cNvPr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5" name="Google Shape;450;p38">
                <a:extLst>
                  <a:ext uri="{FF2B5EF4-FFF2-40B4-BE49-F238E27FC236}">
                    <a16:creationId xmlns:a16="http://schemas.microsoft.com/office/drawing/2014/main" id="{653CAEA8-04CE-4514-86F9-B0C7DCF18F2E}"/>
                  </a:ext>
                </a:extLst>
              </p:cNvPr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391" name="Google Shape;451;p38">
              <a:extLst>
                <a:ext uri="{FF2B5EF4-FFF2-40B4-BE49-F238E27FC236}">
                  <a16:creationId xmlns:a16="http://schemas.microsoft.com/office/drawing/2014/main" id="{8E0EE102-2ACC-4373-BF12-EED252932973}"/>
                </a:ext>
              </a:extLst>
            </p:cNvPr>
            <p:cNvSpPr/>
            <p:nvPr/>
          </p:nvSpPr>
          <p:spPr>
            <a:xfrm>
              <a:off x="4406313" y="3229097"/>
              <a:ext cx="531940" cy="496167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2" name="Google Shape;452;p38">
              <a:extLst>
                <a:ext uri="{FF2B5EF4-FFF2-40B4-BE49-F238E27FC236}">
                  <a16:creationId xmlns:a16="http://schemas.microsoft.com/office/drawing/2014/main" id="{F71E9486-069F-478C-B5AF-3D77203D3037}"/>
                </a:ext>
              </a:extLst>
            </p:cNvPr>
            <p:cNvSpPr/>
            <p:nvPr/>
          </p:nvSpPr>
          <p:spPr>
            <a:xfrm>
              <a:off x="4614963" y="3288107"/>
              <a:ext cx="156529" cy="79964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3" name="Google Shape;453;p38">
              <a:extLst>
                <a:ext uri="{FF2B5EF4-FFF2-40B4-BE49-F238E27FC236}">
                  <a16:creationId xmlns:a16="http://schemas.microsoft.com/office/drawing/2014/main" id="{0297F0E6-58FA-4868-B482-E43450D2D363}"/>
                </a:ext>
              </a:extLst>
            </p:cNvPr>
            <p:cNvSpPr/>
            <p:nvPr/>
          </p:nvSpPr>
          <p:spPr>
            <a:xfrm>
              <a:off x="4254640" y="3153738"/>
              <a:ext cx="262904" cy="276602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4" name="Google Shape;454;p38">
              <a:extLst>
                <a:ext uri="{FF2B5EF4-FFF2-40B4-BE49-F238E27FC236}">
                  <a16:creationId xmlns:a16="http://schemas.microsoft.com/office/drawing/2014/main" id="{D2E6B7D4-AB67-4334-A27B-DF7F0A6185BA}"/>
                </a:ext>
              </a:extLst>
            </p:cNvPr>
            <p:cNvSpPr/>
            <p:nvPr/>
          </p:nvSpPr>
          <p:spPr>
            <a:xfrm>
              <a:off x="4235418" y="3115744"/>
              <a:ext cx="251227" cy="199894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5" name="Google Shape;455;p38">
              <a:extLst>
                <a:ext uri="{FF2B5EF4-FFF2-40B4-BE49-F238E27FC236}">
                  <a16:creationId xmlns:a16="http://schemas.microsoft.com/office/drawing/2014/main" id="{9CD73764-3B88-49A2-B8A4-DAEA5A7895D8}"/>
                </a:ext>
              </a:extLst>
            </p:cNvPr>
            <p:cNvSpPr/>
            <p:nvPr/>
          </p:nvSpPr>
          <p:spPr>
            <a:xfrm>
              <a:off x="3507225" y="2815588"/>
              <a:ext cx="311646" cy="185487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6" name="Google Shape;456;p38">
              <a:extLst>
                <a:ext uri="{FF2B5EF4-FFF2-40B4-BE49-F238E27FC236}">
                  <a16:creationId xmlns:a16="http://schemas.microsoft.com/office/drawing/2014/main" id="{65DB9CD3-C0A9-477A-9241-F646F4B6E1D1}"/>
                </a:ext>
              </a:extLst>
            </p:cNvPr>
            <p:cNvSpPr/>
            <p:nvPr/>
          </p:nvSpPr>
          <p:spPr>
            <a:xfrm>
              <a:off x="3584114" y="2907329"/>
              <a:ext cx="65242" cy="69504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7" name="Google Shape;457;p38">
              <a:extLst>
                <a:ext uri="{FF2B5EF4-FFF2-40B4-BE49-F238E27FC236}">
                  <a16:creationId xmlns:a16="http://schemas.microsoft.com/office/drawing/2014/main" id="{33A049AC-97FF-442B-907A-F7E40FDF5FD7}"/>
                </a:ext>
              </a:extLst>
            </p:cNvPr>
            <p:cNvSpPr/>
            <p:nvPr/>
          </p:nvSpPr>
          <p:spPr>
            <a:xfrm>
              <a:off x="3479805" y="2919138"/>
              <a:ext cx="167485" cy="102264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8" name="Google Shape;458;p38">
              <a:extLst>
                <a:ext uri="{FF2B5EF4-FFF2-40B4-BE49-F238E27FC236}">
                  <a16:creationId xmlns:a16="http://schemas.microsoft.com/office/drawing/2014/main" id="{E3E72800-A682-4757-9455-2F107DF1271B}"/>
                </a:ext>
              </a:extLst>
            </p:cNvPr>
            <p:cNvSpPr/>
            <p:nvPr/>
          </p:nvSpPr>
          <p:spPr>
            <a:xfrm>
              <a:off x="3521660" y="3008905"/>
              <a:ext cx="109851" cy="66213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399" name="Google Shape;459;p38">
              <a:extLst>
                <a:ext uri="{FF2B5EF4-FFF2-40B4-BE49-F238E27FC236}">
                  <a16:creationId xmlns:a16="http://schemas.microsoft.com/office/drawing/2014/main" id="{D348C5F0-8675-4FD2-9C09-2B640F38C1DD}"/>
                </a:ext>
              </a:extLst>
            </p:cNvPr>
            <p:cNvGrpSpPr/>
            <p:nvPr/>
          </p:nvGrpSpPr>
          <p:grpSpPr>
            <a:xfrm>
              <a:off x="3361065" y="2964993"/>
              <a:ext cx="102965" cy="76048"/>
              <a:chOff x="3866750" y="2520350"/>
              <a:chExt cx="78475" cy="60700"/>
            </a:xfrm>
          </p:grpSpPr>
          <p:sp>
            <p:nvSpPr>
              <p:cNvPr id="508" name="Google Shape;460;p38">
                <a:extLst>
                  <a:ext uri="{FF2B5EF4-FFF2-40B4-BE49-F238E27FC236}">
                    <a16:creationId xmlns:a16="http://schemas.microsoft.com/office/drawing/2014/main" id="{54857940-DDCC-47AA-8E03-17AA035E300C}"/>
                  </a:ext>
                </a:extLst>
              </p:cNvPr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09" name="Google Shape;461;p38">
                <a:extLst>
                  <a:ext uri="{FF2B5EF4-FFF2-40B4-BE49-F238E27FC236}">
                    <a16:creationId xmlns:a16="http://schemas.microsoft.com/office/drawing/2014/main" id="{60756CB1-B1EF-49E0-8EF8-16B5B9D7C534}"/>
                  </a:ext>
                </a:extLst>
              </p:cNvPr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0" name="Google Shape;462;p38">
                <a:extLst>
                  <a:ext uri="{FF2B5EF4-FFF2-40B4-BE49-F238E27FC236}">
                    <a16:creationId xmlns:a16="http://schemas.microsoft.com/office/drawing/2014/main" id="{D1103AE2-EB8B-407D-B4A7-3B0DE56C43D9}"/>
                  </a:ext>
                </a:extLst>
              </p:cNvPr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11" name="Google Shape;463;p38">
                <a:extLst>
                  <a:ext uri="{FF2B5EF4-FFF2-40B4-BE49-F238E27FC236}">
                    <a16:creationId xmlns:a16="http://schemas.microsoft.com/office/drawing/2014/main" id="{DEF5AF13-EDA9-417B-9DA8-84CB9A13CE8D}"/>
                  </a:ext>
                </a:extLst>
              </p:cNvPr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400" name="Google Shape;464;p38">
              <a:extLst>
                <a:ext uri="{FF2B5EF4-FFF2-40B4-BE49-F238E27FC236}">
                  <a16:creationId xmlns:a16="http://schemas.microsoft.com/office/drawing/2014/main" id="{7973CBA9-9138-408E-99A4-3D4AB15B86F8}"/>
                </a:ext>
              </a:extLst>
            </p:cNvPr>
            <p:cNvSpPr/>
            <p:nvPr/>
          </p:nvSpPr>
          <p:spPr>
            <a:xfrm>
              <a:off x="3273187" y="3037096"/>
              <a:ext cx="19255" cy="36740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1" name="Google Shape;465;p38">
              <a:extLst>
                <a:ext uri="{FF2B5EF4-FFF2-40B4-BE49-F238E27FC236}">
                  <a16:creationId xmlns:a16="http://schemas.microsoft.com/office/drawing/2014/main" id="{4808F8BE-3F39-408A-A8F7-80A51FED6016}"/>
                </a:ext>
              </a:extLst>
            </p:cNvPr>
            <p:cNvSpPr/>
            <p:nvPr/>
          </p:nvSpPr>
          <p:spPr>
            <a:xfrm>
              <a:off x="2968464" y="3020715"/>
              <a:ext cx="210749" cy="168447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2" name="Google Shape;466;p38">
              <a:extLst>
                <a:ext uri="{FF2B5EF4-FFF2-40B4-BE49-F238E27FC236}">
                  <a16:creationId xmlns:a16="http://schemas.microsoft.com/office/drawing/2014/main" id="{CE2C7211-8AC2-4E62-890D-57D459199F1B}"/>
                </a:ext>
              </a:extLst>
            </p:cNvPr>
            <p:cNvSpPr/>
            <p:nvPr/>
          </p:nvSpPr>
          <p:spPr>
            <a:xfrm>
              <a:off x="3927282" y="3100646"/>
              <a:ext cx="32965" cy="24964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3" name="Google Shape;467;p38">
              <a:extLst>
                <a:ext uri="{FF2B5EF4-FFF2-40B4-BE49-F238E27FC236}">
                  <a16:creationId xmlns:a16="http://schemas.microsoft.com/office/drawing/2014/main" id="{1DE65ED3-9B0E-4042-BBC7-99C4FF190B51}"/>
                </a:ext>
              </a:extLst>
            </p:cNvPr>
            <p:cNvSpPr/>
            <p:nvPr/>
          </p:nvSpPr>
          <p:spPr>
            <a:xfrm>
              <a:off x="3919048" y="3103934"/>
              <a:ext cx="387121" cy="297556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4" name="Google Shape;468;p38">
              <a:extLst>
                <a:ext uri="{FF2B5EF4-FFF2-40B4-BE49-F238E27FC236}">
                  <a16:creationId xmlns:a16="http://schemas.microsoft.com/office/drawing/2014/main" id="{8A609AAD-EA15-4F5E-9026-A7443FAF2F6F}"/>
                </a:ext>
              </a:extLst>
            </p:cNvPr>
            <p:cNvSpPr/>
            <p:nvPr/>
          </p:nvSpPr>
          <p:spPr>
            <a:xfrm>
              <a:off x="3899825" y="3067885"/>
              <a:ext cx="67964" cy="55094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5" name="Google Shape;469;p38">
              <a:extLst>
                <a:ext uri="{FF2B5EF4-FFF2-40B4-BE49-F238E27FC236}">
                  <a16:creationId xmlns:a16="http://schemas.microsoft.com/office/drawing/2014/main" id="{57F5E90B-D54E-4252-B4FE-B0C8800140AD}"/>
                </a:ext>
              </a:extLst>
            </p:cNvPr>
            <p:cNvSpPr/>
            <p:nvPr/>
          </p:nvSpPr>
          <p:spPr>
            <a:xfrm>
              <a:off x="3594414" y="3054792"/>
              <a:ext cx="341823" cy="134370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6" name="Google Shape;470;p38">
              <a:extLst>
                <a:ext uri="{FF2B5EF4-FFF2-40B4-BE49-F238E27FC236}">
                  <a16:creationId xmlns:a16="http://schemas.microsoft.com/office/drawing/2014/main" id="{19059FCD-D934-4168-BA53-D1B122AD8814}"/>
                </a:ext>
              </a:extLst>
            </p:cNvPr>
            <p:cNvSpPr/>
            <p:nvPr/>
          </p:nvSpPr>
          <p:spPr>
            <a:xfrm>
              <a:off x="3590279" y="3055450"/>
              <a:ext cx="52187" cy="43946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7" name="Google Shape;471;p38">
              <a:extLst>
                <a:ext uri="{FF2B5EF4-FFF2-40B4-BE49-F238E27FC236}">
                  <a16:creationId xmlns:a16="http://schemas.microsoft.com/office/drawing/2014/main" id="{ABC7FA62-F13E-4BC8-AFE4-5B456BCE5924}"/>
                </a:ext>
              </a:extLst>
            </p:cNvPr>
            <p:cNvSpPr/>
            <p:nvPr/>
          </p:nvSpPr>
          <p:spPr>
            <a:xfrm>
              <a:off x="3839407" y="3157026"/>
              <a:ext cx="183294" cy="168447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8" name="Google Shape;472;p38">
              <a:extLst>
                <a:ext uri="{FF2B5EF4-FFF2-40B4-BE49-F238E27FC236}">
                  <a16:creationId xmlns:a16="http://schemas.microsoft.com/office/drawing/2014/main" id="{AD64803D-67DA-424D-9D7B-A03AB574F8E0}"/>
                </a:ext>
              </a:extLst>
            </p:cNvPr>
            <p:cNvSpPr/>
            <p:nvPr/>
          </p:nvSpPr>
          <p:spPr>
            <a:xfrm>
              <a:off x="3989047" y="3304489"/>
              <a:ext cx="32965" cy="32135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9" name="Google Shape;473;p38">
              <a:extLst>
                <a:ext uri="{FF2B5EF4-FFF2-40B4-BE49-F238E27FC236}">
                  <a16:creationId xmlns:a16="http://schemas.microsoft.com/office/drawing/2014/main" id="{7F302C90-ECD5-4FBD-B919-D935B0D07912}"/>
                </a:ext>
              </a:extLst>
            </p:cNvPr>
            <p:cNvSpPr/>
            <p:nvPr/>
          </p:nvSpPr>
          <p:spPr>
            <a:xfrm>
              <a:off x="3714499" y="3195675"/>
              <a:ext cx="42609" cy="22989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0" name="Google Shape;474;p38">
              <a:extLst>
                <a:ext uri="{FF2B5EF4-FFF2-40B4-BE49-F238E27FC236}">
                  <a16:creationId xmlns:a16="http://schemas.microsoft.com/office/drawing/2014/main" id="{975F4D90-7E30-4C67-B5E6-4E9845DF86FC}"/>
                </a:ext>
              </a:extLst>
            </p:cNvPr>
            <p:cNvSpPr/>
            <p:nvPr/>
          </p:nvSpPr>
          <p:spPr>
            <a:xfrm>
              <a:off x="3777642" y="3161598"/>
              <a:ext cx="118085" cy="100323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1" name="Google Shape;475;p38">
              <a:extLst>
                <a:ext uri="{FF2B5EF4-FFF2-40B4-BE49-F238E27FC236}">
                  <a16:creationId xmlns:a16="http://schemas.microsoft.com/office/drawing/2014/main" id="{BDFCE0C0-66A9-4686-8523-984516D83AC3}"/>
                </a:ext>
              </a:extLst>
            </p:cNvPr>
            <p:cNvSpPr/>
            <p:nvPr/>
          </p:nvSpPr>
          <p:spPr>
            <a:xfrm>
              <a:off x="3753632" y="3242221"/>
              <a:ext cx="28866" cy="79994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2" name="Google Shape;476;p38">
              <a:extLst>
                <a:ext uri="{FF2B5EF4-FFF2-40B4-BE49-F238E27FC236}">
                  <a16:creationId xmlns:a16="http://schemas.microsoft.com/office/drawing/2014/main" id="{3F6472B8-F88C-490C-9F6F-F996DC9D94AD}"/>
                </a:ext>
              </a:extLst>
            </p:cNvPr>
            <p:cNvSpPr/>
            <p:nvPr/>
          </p:nvSpPr>
          <p:spPr>
            <a:xfrm>
              <a:off x="3779019" y="3242221"/>
              <a:ext cx="7578" cy="16412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3" name="Google Shape;477;p38">
              <a:extLst>
                <a:ext uri="{FF2B5EF4-FFF2-40B4-BE49-F238E27FC236}">
                  <a16:creationId xmlns:a16="http://schemas.microsoft.com/office/drawing/2014/main" id="{2C2102C0-031F-4F64-8858-1EFB3B54BA2C}"/>
                </a:ext>
              </a:extLst>
            </p:cNvPr>
            <p:cNvSpPr/>
            <p:nvPr/>
          </p:nvSpPr>
          <p:spPr>
            <a:xfrm>
              <a:off x="3770786" y="3259916"/>
              <a:ext cx="10333" cy="22959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4" name="Google Shape;478;p38">
              <a:extLst>
                <a:ext uri="{FF2B5EF4-FFF2-40B4-BE49-F238E27FC236}">
                  <a16:creationId xmlns:a16="http://schemas.microsoft.com/office/drawing/2014/main" id="{C220ADA2-0638-4ECD-9A17-41D282680A0F}"/>
                </a:ext>
              </a:extLst>
            </p:cNvPr>
            <p:cNvSpPr/>
            <p:nvPr/>
          </p:nvSpPr>
          <p:spPr>
            <a:xfrm>
              <a:off x="3770786" y="3217320"/>
              <a:ext cx="24732" cy="29506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5" name="Google Shape;479;p38">
              <a:extLst>
                <a:ext uri="{FF2B5EF4-FFF2-40B4-BE49-F238E27FC236}">
                  <a16:creationId xmlns:a16="http://schemas.microsoft.com/office/drawing/2014/main" id="{7BCCF496-CFA5-439B-8C40-8411516FACE0}"/>
                </a:ext>
              </a:extLst>
            </p:cNvPr>
            <p:cNvSpPr/>
            <p:nvPr/>
          </p:nvSpPr>
          <p:spPr>
            <a:xfrm>
              <a:off x="3772162" y="3240248"/>
              <a:ext cx="76197" cy="89830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6" name="Google Shape;480;p38">
              <a:extLst>
                <a:ext uri="{FF2B5EF4-FFF2-40B4-BE49-F238E27FC236}">
                  <a16:creationId xmlns:a16="http://schemas.microsoft.com/office/drawing/2014/main" id="{ECAD8C91-EFF6-40E2-AF47-2B5FDED50796}"/>
                </a:ext>
              </a:extLst>
            </p:cNvPr>
            <p:cNvSpPr/>
            <p:nvPr/>
          </p:nvSpPr>
          <p:spPr>
            <a:xfrm>
              <a:off x="3770786" y="3263832"/>
              <a:ext cx="392600" cy="315940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  <a:latin typeface="+mj-lt"/>
              </a:endParaRPr>
            </a:p>
          </p:txBody>
        </p:sp>
        <p:sp>
          <p:nvSpPr>
            <p:cNvPr id="417" name="Google Shape;481;p38">
              <a:extLst>
                <a:ext uri="{FF2B5EF4-FFF2-40B4-BE49-F238E27FC236}">
                  <a16:creationId xmlns:a16="http://schemas.microsoft.com/office/drawing/2014/main" id="{8CF3DFD7-F27E-4579-B755-15C50482D888}"/>
                </a:ext>
              </a:extLst>
            </p:cNvPr>
            <p:cNvSpPr/>
            <p:nvPr/>
          </p:nvSpPr>
          <p:spPr>
            <a:xfrm>
              <a:off x="4073445" y="3381162"/>
              <a:ext cx="14465" cy="30164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8" name="Google Shape;482;p38">
              <a:extLst>
                <a:ext uri="{FF2B5EF4-FFF2-40B4-BE49-F238E27FC236}">
                  <a16:creationId xmlns:a16="http://schemas.microsoft.com/office/drawing/2014/main" id="{5BBD157E-E919-4122-8462-CA91BE65088E}"/>
                </a:ext>
              </a:extLst>
            </p:cNvPr>
            <p:cNvSpPr/>
            <p:nvPr/>
          </p:nvSpPr>
          <p:spPr>
            <a:xfrm>
              <a:off x="4088566" y="3383137"/>
              <a:ext cx="90629" cy="68188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9" name="Google Shape;483;p38">
              <a:extLst>
                <a:ext uri="{FF2B5EF4-FFF2-40B4-BE49-F238E27FC236}">
                  <a16:creationId xmlns:a16="http://schemas.microsoft.com/office/drawing/2014/main" id="{A01ADC24-9853-4583-8D84-1DA1D26DE8A5}"/>
                </a:ext>
              </a:extLst>
            </p:cNvPr>
            <p:cNvSpPr/>
            <p:nvPr/>
          </p:nvSpPr>
          <p:spPr>
            <a:xfrm>
              <a:off x="4105722" y="3398202"/>
              <a:ext cx="142094" cy="167134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0" name="Google Shape;484;p38">
              <a:extLst>
                <a:ext uri="{FF2B5EF4-FFF2-40B4-BE49-F238E27FC236}">
                  <a16:creationId xmlns:a16="http://schemas.microsoft.com/office/drawing/2014/main" id="{88F64DA4-8BF5-4ABD-8DBD-C465C0634ACE}"/>
                </a:ext>
              </a:extLst>
            </p:cNvPr>
            <p:cNvSpPr/>
            <p:nvPr/>
          </p:nvSpPr>
          <p:spPr>
            <a:xfrm>
              <a:off x="4170242" y="3374585"/>
              <a:ext cx="7578" cy="16445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1" name="Google Shape;485;p38">
              <a:extLst>
                <a:ext uri="{FF2B5EF4-FFF2-40B4-BE49-F238E27FC236}">
                  <a16:creationId xmlns:a16="http://schemas.microsoft.com/office/drawing/2014/main" id="{AC3CCB4B-A000-4732-A280-AC01BCB5BB59}"/>
                </a:ext>
              </a:extLst>
            </p:cNvPr>
            <p:cNvSpPr/>
            <p:nvPr/>
          </p:nvSpPr>
          <p:spPr>
            <a:xfrm>
              <a:off x="3930004" y="3515502"/>
              <a:ext cx="201827" cy="125192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2" name="Google Shape;486;p38">
              <a:extLst>
                <a:ext uri="{FF2B5EF4-FFF2-40B4-BE49-F238E27FC236}">
                  <a16:creationId xmlns:a16="http://schemas.microsoft.com/office/drawing/2014/main" id="{BC92753E-6B21-463E-906E-E0E0F97D5F54}"/>
                </a:ext>
              </a:extLst>
            </p:cNvPr>
            <p:cNvSpPr/>
            <p:nvPr/>
          </p:nvSpPr>
          <p:spPr>
            <a:xfrm>
              <a:off x="3582734" y="3276955"/>
              <a:ext cx="236826" cy="190092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3" name="Google Shape;487;p38">
              <a:extLst>
                <a:ext uri="{FF2B5EF4-FFF2-40B4-BE49-F238E27FC236}">
                  <a16:creationId xmlns:a16="http://schemas.microsoft.com/office/drawing/2014/main" id="{D16BE1A2-2994-4C7F-8CF7-85EDDD8D12A7}"/>
                </a:ext>
              </a:extLst>
            </p:cNvPr>
            <p:cNvSpPr/>
            <p:nvPr/>
          </p:nvSpPr>
          <p:spPr>
            <a:xfrm>
              <a:off x="3540879" y="3465043"/>
              <a:ext cx="312990" cy="342785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4" name="Google Shape;488;p38">
              <a:extLst>
                <a:ext uri="{FF2B5EF4-FFF2-40B4-BE49-F238E27FC236}">
                  <a16:creationId xmlns:a16="http://schemas.microsoft.com/office/drawing/2014/main" id="{0CDC1707-D8A9-45DD-9169-C6C261AE0E93}"/>
                </a:ext>
              </a:extLst>
            </p:cNvPr>
            <p:cNvSpPr/>
            <p:nvPr/>
          </p:nvSpPr>
          <p:spPr>
            <a:xfrm>
              <a:off x="3754320" y="3598066"/>
              <a:ext cx="288292" cy="209104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5" name="Google Shape;489;p38">
              <a:extLst>
                <a:ext uri="{FF2B5EF4-FFF2-40B4-BE49-F238E27FC236}">
                  <a16:creationId xmlns:a16="http://schemas.microsoft.com/office/drawing/2014/main" id="{A74555F7-A29F-4426-ABEA-4D5BFD45C4DB}"/>
                </a:ext>
              </a:extLst>
            </p:cNvPr>
            <p:cNvSpPr/>
            <p:nvPr/>
          </p:nvSpPr>
          <p:spPr>
            <a:xfrm>
              <a:off x="3816084" y="3539744"/>
              <a:ext cx="127008" cy="107528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6" name="Google Shape;490;p38">
              <a:extLst>
                <a:ext uri="{FF2B5EF4-FFF2-40B4-BE49-F238E27FC236}">
                  <a16:creationId xmlns:a16="http://schemas.microsoft.com/office/drawing/2014/main" id="{795E8074-7B40-4EC1-A65B-3CEAAA9E0FD1}"/>
                </a:ext>
              </a:extLst>
            </p:cNvPr>
            <p:cNvSpPr/>
            <p:nvPr/>
          </p:nvSpPr>
          <p:spPr>
            <a:xfrm>
              <a:off x="3919048" y="3640037"/>
              <a:ext cx="28833" cy="32794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7" name="Google Shape;491;p38">
              <a:extLst>
                <a:ext uri="{FF2B5EF4-FFF2-40B4-BE49-F238E27FC236}">
                  <a16:creationId xmlns:a16="http://schemas.microsoft.com/office/drawing/2014/main" id="{8A038815-C2B2-44FC-AECD-1480861E57E6}"/>
                </a:ext>
              </a:extLst>
            </p:cNvPr>
            <p:cNvSpPr/>
            <p:nvPr/>
          </p:nvSpPr>
          <p:spPr>
            <a:xfrm>
              <a:off x="3906682" y="3653130"/>
              <a:ext cx="194249" cy="245781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8" name="Google Shape;492;p38">
              <a:extLst>
                <a:ext uri="{FF2B5EF4-FFF2-40B4-BE49-F238E27FC236}">
                  <a16:creationId xmlns:a16="http://schemas.microsoft.com/office/drawing/2014/main" id="{E7DA36AB-C8E1-44F4-B600-316709F95BB6}"/>
                </a:ext>
              </a:extLst>
            </p:cNvPr>
            <p:cNvSpPr/>
            <p:nvPr/>
          </p:nvSpPr>
          <p:spPr>
            <a:xfrm>
              <a:off x="3765997" y="3771087"/>
              <a:ext cx="159251" cy="184203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  <a:latin typeface="+mj-lt"/>
              </a:endParaRPr>
            </a:p>
          </p:txBody>
        </p:sp>
        <p:sp>
          <p:nvSpPr>
            <p:cNvPr id="429" name="Google Shape;493;p38">
              <a:extLst>
                <a:ext uri="{FF2B5EF4-FFF2-40B4-BE49-F238E27FC236}">
                  <a16:creationId xmlns:a16="http://schemas.microsoft.com/office/drawing/2014/main" id="{A9C9ADEB-E3BE-48E0-BF3C-429047AEA3CC}"/>
                </a:ext>
              </a:extLst>
            </p:cNvPr>
            <p:cNvSpPr/>
            <p:nvPr/>
          </p:nvSpPr>
          <p:spPr>
            <a:xfrm>
              <a:off x="3726175" y="3890359"/>
              <a:ext cx="14432" cy="30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0" name="Google Shape;494;p38">
              <a:extLst>
                <a:ext uri="{FF2B5EF4-FFF2-40B4-BE49-F238E27FC236}">
                  <a16:creationId xmlns:a16="http://schemas.microsoft.com/office/drawing/2014/main" id="{4C845BFF-6723-4D2E-A657-B6E209833FF4}"/>
                </a:ext>
              </a:extLst>
            </p:cNvPr>
            <p:cNvSpPr/>
            <p:nvPr/>
          </p:nvSpPr>
          <p:spPr>
            <a:xfrm>
              <a:off x="3687043" y="3794046"/>
              <a:ext cx="109851" cy="103581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1" name="Google Shape;495;p38">
              <a:extLst>
                <a:ext uri="{FF2B5EF4-FFF2-40B4-BE49-F238E27FC236}">
                  <a16:creationId xmlns:a16="http://schemas.microsoft.com/office/drawing/2014/main" id="{047F2CD7-8D7D-4C8D-9D3E-2D4B94AF8BCA}"/>
                </a:ext>
              </a:extLst>
            </p:cNvPr>
            <p:cNvSpPr/>
            <p:nvPr/>
          </p:nvSpPr>
          <p:spPr>
            <a:xfrm>
              <a:off x="3402228" y="3668195"/>
              <a:ext cx="247125" cy="159303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2" name="Google Shape;496;p38">
              <a:extLst>
                <a:ext uri="{FF2B5EF4-FFF2-40B4-BE49-F238E27FC236}">
                  <a16:creationId xmlns:a16="http://schemas.microsoft.com/office/drawing/2014/main" id="{BC094F14-FBE4-4477-A471-A5D0C42F0197}"/>
                </a:ext>
              </a:extLst>
            </p:cNvPr>
            <p:cNvSpPr/>
            <p:nvPr/>
          </p:nvSpPr>
          <p:spPr>
            <a:xfrm>
              <a:off x="3301332" y="3250083"/>
              <a:ext cx="293112" cy="260221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3" name="Google Shape;497;p38">
              <a:extLst>
                <a:ext uri="{FF2B5EF4-FFF2-40B4-BE49-F238E27FC236}">
                  <a16:creationId xmlns:a16="http://schemas.microsoft.com/office/drawing/2014/main" id="{E5958F45-5FD5-465B-91EC-C3EBD6AE4A5D}"/>
                </a:ext>
              </a:extLst>
            </p:cNvPr>
            <p:cNvSpPr/>
            <p:nvPr/>
          </p:nvSpPr>
          <p:spPr>
            <a:xfrm>
              <a:off x="3264267" y="3164886"/>
              <a:ext cx="74853" cy="139633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4" name="Google Shape;498;p38">
              <a:extLst>
                <a:ext uri="{FF2B5EF4-FFF2-40B4-BE49-F238E27FC236}">
                  <a16:creationId xmlns:a16="http://schemas.microsoft.com/office/drawing/2014/main" id="{190257A5-2943-4E90-81D1-0BC1A382A747}"/>
                </a:ext>
              </a:extLst>
            </p:cNvPr>
            <p:cNvSpPr/>
            <p:nvPr/>
          </p:nvSpPr>
          <p:spPr>
            <a:xfrm>
              <a:off x="2969841" y="3169461"/>
              <a:ext cx="380268" cy="351304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5" name="Google Shape;499;p38">
              <a:extLst>
                <a:ext uri="{FF2B5EF4-FFF2-40B4-BE49-F238E27FC236}">
                  <a16:creationId xmlns:a16="http://schemas.microsoft.com/office/drawing/2014/main" id="{84199D9F-3E89-4FF0-9F03-63897D67EB0F}"/>
                </a:ext>
              </a:extLst>
            </p:cNvPr>
            <p:cNvSpPr/>
            <p:nvPr/>
          </p:nvSpPr>
          <p:spPr>
            <a:xfrm>
              <a:off x="2894366" y="3193078"/>
              <a:ext cx="219640" cy="165817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6" name="Google Shape;500;p38">
              <a:extLst>
                <a:ext uri="{FF2B5EF4-FFF2-40B4-BE49-F238E27FC236}">
                  <a16:creationId xmlns:a16="http://schemas.microsoft.com/office/drawing/2014/main" id="{29C18A20-50E0-4B34-BACF-9569D9EBC0BC}"/>
                </a:ext>
              </a:extLst>
            </p:cNvPr>
            <p:cNvSpPr/>
            <p:nvPr/>
          </p:nvSpPr>
          <p:spPr>
            <a:xfrm>
              <a:off x="2815411" y="3358203"/>
              <a:ext cx="155840" cy="119305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7" name="Google Shape;501;p38">
              <a:extLst>
                <a:ext uri="{FF2B5EF4-FFF2-40B4-BE49-F238E27FC236}">
                  <a16:creationId xmlns:a16="http://schemas.microsoft.com/office/drawing/2014/main" id="{94E22E9A-E594-4192-B018-E65FEC9782DF}"/>
                </a:ext>
              </a:extLst>
            </p:cNvPr>
            <p:cNvSpPr/>
            <p:nvPr/>
          </p:nvSpPr>
          <p:spPr>
            <a:xfrm>
              <a:off x="2814756" y="3363466"/>
              <a:ext cx="223771" cy="235287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8" name="Google Shape;502;p38">
              <a:extLst>
                <a:ext uri="{FF2B5EF4-FFF2-40B4-BE49-F238E27FC236}">
                  <a16:creationId xmlns:a16="http://schemas.microsoft.com/office/drawing/2014/main" id="{2027668D-6DDA-4ACB-A6EB-E03CADC533C0}"/>
                </a:ext>
              </a:extLst>
            </p:cNvPr>
            <p:cNvSpPr/>
            <p:nvPr/>
          </p:nvSpPr>
          <p:spPr>
            <a:xfrm>
              <a:off x="2903977" y="3408037"/>
              <a:ext cx="308858" cy="273311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9" name="Google Shape;503;p38">
              <a:extLst>
                <a:ext uri="{FF2B5EF4-FFF2-40B4-BE49-F238E27FC236}">
                  <a16:creationId xmlns:a16="http://schemas.microsoft.com/office/drawing/2014/main" id="{2F293C2D-6634-43FB-A7B9-C0742E4B6330}"/>
                </a:ext>
              </a:extLst>
            </p:cNvPr>
            <p:cNvSpPr/>
            <p:nvPr/>
          </p:nvSpPr>
          <p:spPr>
            <a:xfrm>
              <a:off x="3034361" y="3592177"/>
              <a:ext cx="142783" cy="99006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0" name="Google Shape;504;p38">
              <a:extLst>
                <a:ext uri="{FF2B5EF4-FFF2-40B4-BE49-F238E27FC236}">
                  <a16:creationId xmlns:a16="http://schemas.microsoft.com/office/drawing/2014/main" id="{40A0F1AE-DB86-4DB0-8FCA-4E970F4E2E81}"/>
                </a:ext>
              </a:extLst>
            </p:cNvPr>
            <p:cNvSpPr/>
            <p:nvPr/>
          </p:nvSpPr>
          <p:spPr>
            <a:xfrm>
              <a:off x="2804456" y="3563330"/>
              <a:ext cx="122184" cy="85258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1" name="Google Shape;505;p38">
              <a:extLst>
                <a:ext uri="{FF2B5EF4-FFF2-40B4-BE49-F238E27FC236}">
                  <a16:creationId xmlns:a16="http://schemas.microsoft.com/office/drawing/2014/main" id="{8A8CAA91-21A3-4FE1-B730-2D3DD3719A1D}"/>
                </a:ext>
              </a:extLst>
            </p:cNvPr>
            <p:cNvSpPr/>
            <p:nvPr/>
          </p:nvSpPr>
          <p:spPr>
            <a:xfrm>
              <a:off x="2818168" y="3636747"/>
              <a:ext cx="58386" cy="33452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442" name="Google Shape;506;p38">
              <a:extLst>
                <a:ext uri="{FF2B5EF4-FFF2-40B4-BE49-F238E27FC236}">
                  <a16:creationId xmlns:a16="http://schemas.microsoft.com/office/drawing/2014/main" id="{7AEC33CC-795A-49BC-8E48-4DCBA2B1952D}"/>
                </a:ext>
              </a:extLst>
            </p:cNvPr>
            <p:cNvGrpSpPr/>
            <p:nvPr/>
          </p:nvGrpSpPr>
          <p:grpSpPr>
            <a:xfrm>
              <a:off x="2814756" y="3613819"/>
              <a:ext cx="174339" cy="124535"/>
              <a:chOff x="3450375" y="3038225"/>
              <a:chExt cx="132875" cy="99400"/>
            </a:xfrm>
          </p:grpSpPr>
          <p:sp>
            <p:nvSpPr>
              <p:cNvPr id="506" name="Google Shape;507;p38">
                <a:extLst>
                  <a:ext uri="{FF2B5EF4-FFF2-40B4-BE49-F238E27FC236}">
                    <a16:creationId xmlns:a16="http://schemas.microsoft.com/office/drawing/2014/main" id="{7943276D-588E-46E2-A506-7DD6823F6266}"/>
                  </a:ext>
                </a:extLst>
              </p:cNvPr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507" name="Google Shape;508;p38">
                <a:extLst>
                  <a:ext uri="{FF2B5EF4-FFF2-40B4-BE49-F238E27FC236}">
                    <a16:creationId xmlns:a16="http://schemas.microsoft.com/office/drawing/2014/main" id="{8DE2AE2D-6083-4856-84A3-72D0AA883D92}"/>
                  </a:ext>
                </a:extLst>
              </p:cNvPr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443" name="Google Shape;509;p38">
              <a:extLst>
                <a:ext uri="{FF2B5EF4-FFF2-40B4-BE49-F238E27FC236}">
                  <a16:creationId xmlns:a16="http://schemas.microsoft.com/office/drawing/2014/main" id="{C5B6B789-DCA5-4A2E-8CD7-9F94A5460C9F}"/>
                </a:ext>
              </a:extLst>
            </p:cNvPr>
            <p:cNvSpPr/>
            <p:nvPr/>
          </p:nvSpPr>
          <p:spPr>
            <a:xfrm>
              <a:off x="2884066" y="3685890"/>
              <a:ext cx="52876" cy="60324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4" name="Google Shape;510;p38">
              <a:extLst>
                <a:ext uri="{FF2B5EF4-FFF2-40B4-BE49-F238E27FC236}">
                  <a16:creationId xmlns:a16="http://schemas.microsoft.com/office/drawing/2014/main" id="{037E5783-161A-43A4-91F6-151BEAB0A863}"/>
                </a:ext>
              </a:extLst>
            </p:cNvPr>
            <p:cNvSpPr/>
            <p:nvPr/>
          </p:nvSpPr>
          <p:spPr>
            <a:xfrm>
              <a:off x="2918376" y="3713423"/>
              <a:ext cx="76886" cy="78680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5" name="Google Shape;511;p38">
              <a:extLst>
                <a:ext uri="{FF2B5EF4-FFF2-40B4-BE49-F238E27FC236}">
                  <a16:creationId xmlns:a16="http://schemas.microsoft.com/office/drawing/2014/main" id="{0CFAAF32-99E1-4FEA-B742-60006EECD61A}"/>
                </a:ext>
              </a:extLst>
            </p:cNvPr>
            <p:cNvSpPr/>
            <p:nvPr/>
          </p:nvSpPr>
          <p:spPr>
            <a:xfrm>
              <a:off x="2971907" y="3674771"/>
              <a:ext cx="117397" cy="117988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6" name="Google Shape;512;p38">
              <a:extLst>
                <a:ext uri="{FF2B5EF4-FFF2-40B4-BE49-F238E27FC236}">
                  <a16:creationId xmlns:a16="http://schemas.microsoft.com/office/drawing/2014/main" id="{C90B99BD-FAB4-4E88-BC2D-92003703EA31}"/>
                </a:ext>
              </a:extLst>
            </p:cNvPr>
            <p:cNvSpPr/>
            <p:nvPr/>
          </p:nvSpPr>
          <p:spPr>
            <a:xfrm>
              <a:off x="3072803" y="3664936"/>
              <a:ext cx="80329" cy="119963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7" name="Google Shape;513;p38">
              <a:extLst>
                <a:ext uri="{FF2B5EF4-FFF2-40B4-BE49-F238E27FC236}">
                  <a16:creationId xmlns:a16="http://schemas.microsoft.com/office/drawing/2014/main" id="{071F63D9-5E86-4890-8EDD-B3E88F8EFB06}"/>
                </a:ext>
              </a:extLst>
            </p:cNvPr>
            <p:cNvSpPr/>
            <p:nvPr/>
          </p:nvSpPr>
          <p:spPr>
            <a:xfrm>
              <a:off x="3129092" y="3664936"/>
              <a:ext cx="38445" cy="97659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8" name="Google Shape;514;p38">
              <a:extLst>
                <a:ext uri="{FF2B5EF4-FFF2-40B4-BE49-F238E27FC236}">
                  <a16:creationId xmlns:a16="http://schemas.microsoft.com/office/drawing/2014/main" id="{0397DA3F-B988-438D-887A-6F78DED1C7D0}"/>
                </a:ext>
              </a:extLst>
            </p:cNvPr>
            <p:cNvSpPr/>
            <p:nvPr/>
          </p:nvSpPr>
          <p:spPr>
            <a:xfrm>
              <a:off x="3149659" y="3640037"/>
              <a:ext cx="59074" cy="117988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9" name="Google Shape;515;p38">
              <a:extLst>
                <a:ext uri="{FF2B5EF4-FFF2-40B4-BE49-F238E27FC236}">
                  <a16:creationId xmlns:a16="http://schemas.microsoft.com/office/drawing/2014/main" id="{640DB6E5-1BDC-4D55-8354-8D175519F18F}"/>
                </a:ext>
              </a:extLst>
            </p:cNvPr>
            <p:cNvSpPr/>
            <p:nvPr/>
          </p:nvSpPr>
          <p:spPr>
            <a:xfrm>
              <a:off x="3380973" y="3436854"/>
              <a:ext cx="197663" cy="300186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0" name="Google Shape;516;p38">
              <a:extLst>
                <a:ext uri="{FF2B5EF4-FFF2-40B4-BE49-F238E27FC236}">
                  <a16:creationId xmlns:a16="http://schemas.microsoft.com/office/drawing/2014/main" id="{28434CD9-8BA4-4CE1-BBEB-2BCC8FD49605}"/>
                </a:ext>
              </a:extLst>
            </p:cNvPr>
            <p:cNvSpPr/>
            <p:nvPr/>
          </p:nvSpPr>
          <p:spPr>
            <a:xfrm>
              <a:off x="3356930" y="3630860"/>
              <a:ext cx="6200" cy="3288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1" name="Google Shape;517;p38">
              <a:extLst>
                <a:ext uri="{FF2B5EF4-FFF2-40B4-BE49-F238E27FC236}">
                  <a16:creationId xmlns:a16="http://schemas.microsoft.com/office/drawing/2014/main" id="{4CABA822-EAD9-470F-A791-2C872699C185}"/>
                </a:ext>
              </a:extLst>
            </p:cNvPr>
            <p:cNvSpPr/>
            <p:nvPr/>
          </p:nvSpPr>
          <p:spPr>
            <a:xfrm>
              <a:off x="3136634" y="3440801"/>
              <a:ext cx="288981" cy="214334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  <a:latin typeface="+mj-lt"/>
              </a:endParaRPr>
            </a:p>
          </p:txBody>
        </p:sp>
        <p:sp>
          <p:nvSpPr>
            <p:cNvPr id="452" name="Google Shape;518;p38">
              <a:extLst>
                <a:ext uri="{FF2B5EF4-FFF2-40B4-BE49-F238E27FC236}">
                  <a16:creationId xmlns:a16="http://schemas.microsoft.com/office/drawing/2014/main" id="{BD3B3B4F-DEC2-4413-A115-26D7F4F01785}"/>
                </a:ext>
              </a:extLst>
            </p:cNvPr>
            <p:cNvSpPr/>
            <p:nvPr/>
          </p:nvSpPr>
          <p:spPr>
            <a:xfrm>
              <a:off x="3185346" y="3617735"/>
              <a:ext cx="216915" cy="177623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3" name="Google Shape;519;p38">
              <a:extLst>
                <a:ext uri="{FF2B5EF4-FFF2-40B4-BE49-F238E27FC236}">
                  <a16:creationId xmlns:a16="http://schemas.microsoft.com/office/drawing/2014/main" id="{3172AEE5-68FE-47C2-97B6-313409CE1538}"/>
                </a:ext>
              </a:extLst>
            </p:cNvPr>
            <p:cNvSpPr/>
            <p:nvPr/>
          </p:nvSpPr>
          <p:spPr>
            <a:xfrm>
              <a:off x="3291065" y="3633459"/>
              <a:ext cx="144130" cy="206473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4" name="Google Shape;520;p38">
              <a:extLst>
                <a:ext uri="{FF2B5EF4-FFF2-40B4-BE49-F238E27FC236}">
                  <a16:creationId xmlns:a16="http://schemas.microsoft.com/office/drawing/2014/main" id="{F33FDC3B-355E-4371-A160-96CDD727273E}"/>
                </a:ext>
              </a:extLst>
            </p:cNvPr>
            <p:cNvSpPr/>
            <p:nvPr/>
          </p:nvSpPr>
          <p:spPr>
            <a:xfrm>
              <a:off x="3291721" y="3831381"/>
              <a:ext cx="108474" cy="112099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5" name="Google Shape;521;p38">
              <a:extLst>
                <a:ext uri="{FF2B5EF4-FFF2-40B4-BE49-F238E27FC236}">
                  <a16:creationId xmlns:a16="http://schemas.microsoft.com/office/drawing/2014/main" id="{0A4026F8-0069-4036-8F6E-447C31C6361B}"/>
                </a:ext>
              </a:extLst>
            </p:cNvPr>
            <p:cNvSpPr/>
            <p:nvPr/>
          </p:nvSpPr>
          <p:spPr>
            <a:xfrm>
              <a:off x="3302021" y="3833353"/>
              <a:ext cx="38475" cy="23617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6" name="Google Shape;522;p38">
              <a:extLst>
                <a:ext uri="{FF2B5EF4-FFF2-40B4-BE49-F238E27FC236}">
                  <a16:creationId xmlns:a16="http://schemas.microsoft.com/office/drawing/2014/main" id="{1FFC93F2-A556-41A3-ABAC-583FFF0E7C9C}"/>
                </a:ext>
              </a:extLst>
            </p:cNvPr>
            <p:cNvSpPr/>
            <p:nvPr/>
          </p:nvSpPr>
          <p:spPr>
            <a:xfrm>
              <a:off x="3337019" y="3802564"/>
              <a:ext cx="145541" cy="162559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7" name="Google Shape;523;p38">
              <a:extLst>
                <a:ext uri="{FF2B5EF4-FFF2-40B4-BE49-F238E27FC236}">
                  <a16:creationId xmlns:a16="http://schemas.microsoft.com/office/drawing/2014/main" id="{B49B4FBD-1EFC-45DA-8DA0-679A10D3F4B4}"/>
                </a:ext>
              </a:extLst>
            </p:cNvPr>
            <p:cNvSpPr/>
            <p:nvPr/>
          </p:nvSpPr>
          <p:spPr>
            <a:xfrm>
              <a:off x="3352830" y="3951969"/>
              <a:ext cx="20599" cy="26905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8" name="Google Shape;524;p38">
              <a:extLst>
                <a:ext uri="{FF2B5EF4-FFF2-40B4-BE49-F238E27FC236}">
                  <a16:creationId xmlns:a16="http://schemas.microsoft.com/office/drawing/2014/main" id="{F6544E5D-015A-4254-91BE-1D011AA3E710}"/>
                </a:ext>
              </a:extLst>
            </p:cNvPr>
            <p:cNvSpPr/>
            <p:nvPr/>
          </p:nvSpPr>
          <p:spPr>
            <a:xfrm>
              <a:off x="3682255" y="3889075"/>
              <a:ext cx="212094" cy="206440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9" name="Google Shape;525;p38">
              <a:extLst>
                <a:ext uri="{FF2B5EF4-FFF2-40B4-BE49-F238E27FC236}">
                  <a16:creationId xmlns:a16="http://schemas.microsoft.com/office/drawing/2014/main" id="{7DFDD642-A519-435D-9143-30D620E3AB14}"/>
                </a:ext>
              </a:extLst>
            </p:cNvPr>
            <p:cNvSpPr/>
            <p:nvPr/>
          </p:nvSpPr>
          <p:spPr>
            <a:xfrm>
              <a:off x="3676087" y="3892989"/>
              <a:ext cx="38445" cy="30194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0" name="Google Shape;526;p38">
              <a:extLst>
                <a:ext uri="{FF2B5EF4-FFF2-40B4-BE49-F238E27FC236}">
                  <a16:creationId xmlns:a16="http://schemas.microsoft.com/office/drawing/2014/main" id="{880D6033-C879-4954-9CC2-01DE0F28A598}"/>
                </a:ext>
              </a:extLst>
            </p:cNvPr>
            <p:cNvSpPr/>
            <p:nvPr/>
          </p:nvSpPr>
          <p:spPr>
            <a:xfrm>
              <a:off x="3676087" y="3910687"/>
              <a:ext cx="37756" cy="43946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1" name="Google Shape;527;p38">
              <a:extLst>
                <a:ext uri="{FF2B5EF4-FFF2-40B4-BE49-F238E27FC236}">
                  <a16:creationId xmlns:a16="http://schemas.microsoft.com/office/drawing/2014/main" id="{9DE3847E-D858-4423-AEBA-D3B2DC98694C}"/>
                </a:ext>
              </a:extLst>
            </p:cNvPr>
            <p:cNvSpPr/>
            <p:nvPr/>
          </p:nvSpPr>
          <p:spPr>
            <a:xfrm>
              <a:off x="3355552" y="3775034"/>
              <a:ext cx="361734" cy="342127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  <a:latin typeface="+mj-lt"/>
              </a:endParaRPr>
            </a:p>
          </p:txBody>
        </p:sp>
        <p:sp>
          <p:nvSpPr>
            <p:cNvPr id="462" name="Google Shape;528;p38">
              <a:extLst>
                <a:ext uri="{FF2B5EF4-FFF2-40B4-BE49-F238E27FC236}">
                  <a16:creationId xmlns:a16="http://schemas.microsoft.com/office/drawing/2014/main" id="{01B393E2-2E95-4689-BAA3-B1265A835723}"/>
                </a:ext>
              </a:extLst>
            </p:cNvPr>
            <p:cNvSpPr/>
            <p:nvPr/>
          </p:nvSpPr>
          <p:spPr>
            <a:xfrm>
              <a:off x="3744709" y="4043082"/>
              <a:ext cx="60422" cy="145521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3" name="Google Shape;529;p38">
              <a:extLst>
                <a:ext uri="{FF2B5EF4-FFF2-40B4-BE49-F238E27FC236}">
                  <a16:creationId xmlns:a16="http://schemas.microsoft.com/office/drawing/2014/main" id="{7415D3B5-5205-4A0C-8D8C-771EAF83B679}"/>
                </a:ext>
              </a:extLst>
            </p:cNvPr>
            <p:cNvSpPr/>
            <p:nvPr/>
          </p:nvSpPr>
          <p:spPr>
            <a:xfrm>
              <a:off x="3537436" y="4021440"/>
              <a:ext cx="223771" cy="182228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4" name="Google Shape;530;p38">
              <a:extLst>
                <a:ext uri="{FF2B5EF4-FFF2-40B4-BE49-F238E27FC236}">
                  <a16:creationId xmlns:a16="http://schemas.microsoft.com/office/drawing/2014/main" id="{F7883A3E-5AF4-48AB-A09A-B69845CBF126}"/>
                </a:ext>
              </a:extLst>
            </p:cNvPr>
            <p:cNvSpPr/>
            <p:nvPr/>
          </p:nvSpPr>
          <p:spPr>
            <a:xfrm>
              <a:off x="3342531" y="3979500"/>
              <a:ext cx="237481" cy="224169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5" name="Google Shape;531;p38">
              <a:extLst>
                <a:ext uri="{FF2B5EF4-FFF2-40B4-BE49-F238E27FC236}">
                  <a16:creationId xmlns:a16="http://schemas.microsoft.com/office/drawing/2014/main" id="{82A58F4E-E25C-43BA-80CE-876ECE2AC78F}"/>
                </a:ext>
              </a:extLst>
            </p:cNvPr>
            <p:cNvSpPr/>
            <p:nvPr/>
          </p:nvSpPr>
          <p:spPr>
            <a:xfrm>
              <a:off x="3597135" y="4157751"/>
              <a:ext cx="148296" cy="129140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6" name="Google Shape;532;p38">
              <a:extLst>
                <a:ext uri="{FF2B5EF4-FFF2-40B4-BE49-F238E27FC236}">
                  <a16:creationId xmlns:a16="http://schemas.microsoft.com/office/drawing/2014/main" id="{4E893CE0-52C8-492B-AF98-2CC1E75152A9}"/>
                </a:ext>
              </a:extLst>
            </p:cNvPr>
            <p:cNvSpPr/>
            <p:nvPr/>
          </p:nvSpPr>
          <p:spPr>
            <a:xfrm>
              <a:off x="3494893" y="4197750"/>
              <a:ext cx="177784" cy="169763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7" name="Google Shape;533;p38">
              <a:extLst>
                <a:ext uri="{FF2B5EF4-FFF2-40B4-BE49-F238E27FC236}">
                  <a16:creationId xmlns:a16="http://schemas.microsoft.com/office/drawing/2014/main" id="{6AC40D1E-864E-4A26-AB67-A159B70458F2}"/>
                </a:ext>
              </a:extLst>
            </p:cNvPr>
            <p:cNvSpPr/>
            <p:nvPr/>
          </p:nvSpPr>
          <p:spPr>
            <a:xfrm>
              <a:off x="3343219" y="4181996"/>
              <a:ext cx="253949" cy="228116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  <a:latin typeface="+mj-lt"/>
              </a:endParaRPr>
            </a:p>
          </p:txBody>
        </p:sp>
        <p:sp>
          <p:nvSpPr>
            <p:cNvPr id="468" name="Google Shape;534;p38">
              <a:extLst>
                <a:ext uri="{FF2B5EF4-FFF2-40B4-BE49-F238E27FC236}">
                  <a16:creationId xmlns:a16="http://schemas.microsoft.com/office/drawing/2014/main" id="{17FBEF1E-EB14-42D6-8299-8A7E34283C2A}"/>
                </a:ext>
              </a:extLst>
            </p:cNvPr>
            <p:cNvSpPr/>
            <p:nvPr/>
          </p:nvSpPr>
          <p:spPr>
            <a:xfrm>
              <a:off x="3697342" y="4064039"/>
              <a:ext cx="197696" cy="304134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9" name="Google Shape;535;p38">
              <a:extLst>
                <a:ext uri="{FF2B5EF4-FFF2-40B4-BE49-F238E27FC236}">
                  <a16:creationId xmlns:a16="http://schemas.microsoft.com/office/drawing/2014/main" id="{B44C6CC1-E748-4ED5-9749-567C1F92CE8D}"/>
                </a:ext>
              </a:extLst>
            </p:cNvPr>
            <p:cNvSpPr/>
            <p:nvPr/>
          </p:nvSpPr>
          <p:spPr>
            <a:xfrm>
              <a:off x="3693932" y="4345838"/>
              <a:ext cx="27487" cy="29536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0" name="Google Shape;536;p38">
              <a:extLst>
                <a:ext uri="{FF2B5EF4-FFF2-40B4-BE49-F238E27FC236}">
                  <a16:creationId xmlns:a16="http://schemas.microsoft.com/office/drawing/2014/main" id="{E2DDBCB5-CC4C-44B5-810A-4E131547D8A4}"/>
                </a:ext>
              </a:extLst>
            </p:cNvPr>
            <p:cNvSpPr/>
            <p:nvPr/>
          </p:nvSpPr>
          <p:spPr>
            <a:xfrm>
              <a:off x="3620490" y="4404160"/>
              <a:ext cx="43954" cy="39371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1" name="Google Shape;537;p38">
              <a:extLst>
                <a:ext uri="{FF2B5EF4-FFF2-40B4-BE49-F238E27FC236}">
                  <a16:creationId xmlns:a16="http://schemas.microsoft.com/office/drawing/2014/main" id="{4B2F7A9D-8023-45C6-907E-FBB0B487FE07}"/>
                </a:ext>
              </a:extLst>
            </p:cNvPr>
            <p:cNvSpPr/>
            <p:nvPr/>
          </p:nvSpPr>
          <p:spPr>
            <a:xfrm>
              <a:off x="4450923" y="3139986"/>
              <a:ext cx="137996" cy="108811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2" name="Google Shape;538;p38">
              <a:extLst>
                <a:ext uri="{FF2B5EF4-FFF2-40B4-BE49-F238E27FC236}">
                  <a16:creationId xmlns:a16="http://schemas.microsoft.com/office/drawing/2014/main" id="{3E52B9CA-BF71-4703-9134-EBEBACB3208B}"/>
                </a:ext>
              </a:extLst>
            </p:cNvPr>
            <p:cNvSpPr/>
            <p:nvPr/>
          </p:nvSpPr>
          <p:spPr>
            <a:xfrm>
              <a:off x="4450923" y="3139986"/>
              <a:ext cx="137996" cy="108811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3" name="Google Shape;539;p38">
              <a:extLst>
                <a:ext uri="{FF2B5EF4-FFF2-40B4-BE49-F238E27FC236}">
                  <a16:creationId xmlns:a16="http://schemas.microsoft.com/office/drawing/2014/main" id="{95E47C34-B432-434B-80CE-A5CA5E66A5E2}"/>
                </a:ext>
              </a:extLst>
            </p:cNvPr>
            <p:cNvSpPr/>
            <p:nvPr/>
          </p:nvSpPr>
          <p:spPr>
            <a:xfrm>
              <a:off x="3867549" y="3048245"/>
              <a:ext cx="92698" cy="24934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4" name="Google Shape;540;p38">
              <a:extLst>
                <a:ext uri="{FF2B5EF4-FFF2-40B4-BE49-F238E27FC236}">
                  <a16:creationId xmlns:a16="http://schemas.microsoft.com/office/drawing/2014/main" id="{A6939D03-F857-4292-A324-3768011AE764}"/>
                </a:ext>
              </a:extLst>
            </p:cNvPr>
            <p:cNvSpPr/>
            <p:nvPr/>
          </p:nvSpPr>
          <p:spPr>
            <a:xfrm>
              <a:off x="3927970" y="3068544"/>
              <a:ext cx="3444" cy="3319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5" name="Google Shape;541;p38">
              <a:extLst>
                <a:ext uri="{FF2B5EF4-FFF2-40B4-BE49-F238E27FC236}">
                  <a16:creationId xmlns:a16="http://schemas.microsoft.com/office/drawing/2014/main" id="{E008786B-B39A-4587-A6CE-4A56B42D1B80}"/>
                </a:ext>
              </a:extLst>
            </p:cNvPr>
            <p:cNvSpPr/>
            <p:nvPr/>
          </p:nvSpPr>
          <p:spPr>
            <a:xfrm>
              <a:off x="4781069" y="3329389"/>
              <a:ext cx="58353" cy="32794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6" name="Google Shape;542;p38">
              <a:extLst>
                <a:ext uri="{FF2B5EF4-FFF2-40B4-BE49-F238E27FC236}">
                  <a16:creationId xmlns:a16="http://schemas.microsoft.com/office/drawing/2014/main" id="{C75598D1-9552-4FAA-9672-66632ADCBB4F}"/>
                </a:ext>
              </a:extLst>
            </p:cNvPr>
            <p:cNvSpPr/>
            <p:nvPr/>
          </p:nvSpPr>
          <p:spPr>
            <a:xfrm>
              <a:off x="3492826" y="3052162"/>
              <a:ext cx="46020" cy="37399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77" name="Google Shape;543;p38">
              <a:extLst>
                <a:ext uri="{FF2B5EF4-FFF2-40B4-BE49-F238E27FC236}">
                  <a16:creationId xmlns:a16="http://schemas.microsoft.com/office/drawing/2014/main" id="{B04E6726-11E9-4198-8EF3-A7894540957F}"/>
                </a:ext>
              </a:extLst>
            </p:cNvPr>
            <p:cNvSpPr/>
            <p:nvPr/>
          </p:nvSpPr>
          <p:spPr>
            <a:xfrm>
              <a:off x="3455070" y="2968281"/>
              <a:ext cx="76919" cy="96377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478" name="Group 477">
              <a:extLst>
                <a:ext uri="{FF2B5EF4-FFF2-40B4-BE49-F238E27FC236}">
                  <a16:creationId xmlns:a16="http://schemas.microsoft.com/office/drawing/2014/main" id="{4053E258-0BF0-4535-BB46-F83ADBE67DE1}"/>
                </a:ext>
              </a:extLst>
            </p:cNvPr>
            <p:cNvGrpSpPr/>
            <p:nvPr/>
          </p:nvGrpSpPr>
          <p:grpSpPr>
            <a:xfrm>
              <a:off x="5306236" y="3079378"/>
              <a:ext cx="611062" cy="338799"/>
              <a:chOff x="5037706" y="2329630"/>
              <a:chExt cx="1081065" cy="599390"/>
            </a:xfrm>
          </p:grpSpPr>
          <p:grpSp>
            <p:nvGrpSpPr>
              <p:cNvPr id="502" name="Google Shape;551;p38">
                <a:extLst>
                  <a:ext uri="{FF2B5EF4-FFF2-40B4-BE49-F238E27FC236}">
                    <a16:creationId xmlns:a16="http://schemas.microsoft.com/office/drawing/2014/main" id="{1EB5F575-84BE-4D63-B148-D81EDEB66BE4}"/>
                  </a:ext>
                </a:extLst>
              </p:cNvPr>
              <p:cNvGrpSpPr/>
              <p:nvPr/>
            </p:nvGrpSpPr>
            <p:grpSpPr>
              <a:xfrm>
                <a:off x="5175378" y="2339369"/>
                <a:ext cx="855289" cy="589651"/>
                <a:chOff x="6082606" y="1001867"/>
                <a:chExt cx="855289" cy="589651"/>
              </a:xfrm>
            </p:grpSpPr>
            <p:sp>
              <p:nvSpPr>
                <p:cNvPr id="504" name="Google Shape;552;p38">
                  <a:extLst>
                    <a:ext uri="{FF2B5EF4-FFF2-40B4-BE49-F238E27FC236}">
                      <a16:creationId xmlns:a16="http://schemas.microsoft.com/office/drawing/2014/main" id="{79ADB45D-A021-401A-B969-F080351408C5}"/>
                    </a:ext>
                  </a:extLst>
                </p:cNvPr>
                <p:cNvSpPr/>
                <p:nvPr/>
              </p:nvSpPr>
              <p:spPr>
                <a:xfrm>
                  <a:off x="6082606" y="1001867"/>
                  <a:ext cx="855289" cy="367802"/>
                </a:xfrm>
                <a:prstGeom prst="snip1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cxnSp>
              <p:nvCxnSpPr>
                <p:cNvPr id="505" name="Google Shape;553;p38">
                  <a:extLst>
                    <a:ext uri="{FF2B5EF4-FFF2-40B4-BE49-F238E27FC236}">
                      <a16:creationId xmlns:a16="http://schemas.microsoft.com/office/drawing/2014/main" id="{4A9F8515-A735-4071-86AF-163DE002FA0D}"/>
                    </a:ext>
                  </a:extLst>
                </p:cNvPr>
                <p:cNvCxnSpPr/>
                <p:nvPr/>
              </p:nvCxnSpPr>
              <p:spPr>
                <a:xfrm>
                  <a:off x="6098522" y="1046717"/>
                  <a:ext cx="0" cy="544801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503" name="Google Shape;554;p38">
                <a:extLst>
                  <a:ext uri="{FF2B5EF4-FFF2-40B4-BE49-F238E27FC236}">
                    <a16:creationId xmlns:a16="http://schemas.microsoft.com/office/drawing/2014/main" id="{ECF0926E-17AD-4644-9383-1D8BD1061084}"/>
                  </a:ext>
                </a:extLst>
              </p:cNvPr>
              <p:cNvSpPr txBox="1"/>
              <p:nvPr/>
            </p:nvSpPr>
            <p:spPr>
              <a:xfrm>
                <a:off x="5037706" y="2329630"/>
                <a:ext cx="1081065" cy="367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 b="1" dirty="0">
                    <a:solidFill>
                      <a:schemeClr val="lt1"/>
                    </a:solidFill>
                    <a:latin typeface="+mj-lt"/>
                    <a:ea typeface="Abel"/>
                    <a:cs typeface="Abel"/>
                    <a:sym typeface="Abel"/>
                  </a:rPr>
                  <a:t>5 &amp; 6</a:t>
                </a:r>
                <a:endParaRPr sz="1200" b="1" dirty="0">
                  <a:solidFill>
                    <a:schemeClr val="lt1"/>
                  </a:solidFill>
                  <a:latin typeface="+mj-lt"/>
                  <a:ea typeface="Abel"/>
                  <a:cs typeface="Abel"/>
                  <a:sym typeface="Abel"/>
                </a:endParaRPr>
              </a:p>
            </p:txBody>
          </p:sp>
        </p:grpSp>
        <p:grpSp>
          <p:nvGrpSpPr>
            <p:cNvPr id="479" name="Google Shape;551;p38">
              <a:extLst>
                <a:ext uri="{FF2B5EF4-FFF2-40B4-BE49-F238E27FC236}">
                  <a16:creationId xmlns:a16="http://schemas.microsoft.com/office/drawing/2014/main" id="{2090551A-1C03-43EA-870B-C1B1311A160E}"/>
                </a:ext>
              </a:extLst>
            </p:cNvPr>
            <p:cNvGrpSpPr/>
            <p:nvPr/>
          </p:nvGrpSpPr>
          <p:grpSpPr>
            <a:xfrm flipH="1">
              <a:off x="4927835" y="3253885"/>
              <a:ext cx="207895" cy="439828"/>
              <a:chOff x="6100475" y="968057"/>
              <a:chExt cx="367800" cy="778127"/>
            </a:xfrm>
          </p:grpSpPr>
          <p:sp>
            <p:nvSpPr>
              <p:cNvPr id="500" name="Google Shape;552;p38">
                <a:extLst>
                  <a:ext uri="{FF2B5EF4-FFF2-40B4-BE49-F238E27FC236}">
                    <a16:creationId xmlns:a16="http://schemas.microsoft.com/office/drawing/2014/main" id="{6E2B2D11-58DB-4FAE-92C4-A10E74DD21DF}"/>
                  </a:ext>
                </a:extLst>
              </p:cNvPr>
              <p:cNvSpPr/>
              <p:nvPr/>
            </p:nvSpPr>
            <p:spPr>
              <a:xfrm>
                <a:off x="6100475" y="968057"/>
                <a:ext cx="367800" cy="367801"/>
              </a:xfrm>
              <a:prstGeom prst="snip1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cxnSp>
            <p:nvCxnSpPr>
              <p:cNvPr id="501" name="Google Shape;553;p38">
                <a:extLst>
                  <a:ext uri="{FF2B5EF4-FFF2-40B4-BE49-F238E27FC236}">
                    <a16:creationId xmlns:a16="http://schemas.microsoft.com/office/drawing/2014/main" id="{DD27FCF6-C71F-4846-A2FD-1E7BB5C4016A}"/>
                  </a:ext>
                </a:extLst>
              </p:cNvPr>
              <p:cNvCxnSpPr/>
              <p:nvPr/>
            </p:nvCxnSpPr>
            <p:spPr>
              <a:xfrm>
                <a:off x="6119469" y="1201383"/>
                <a:ext cx="0" cy="54480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80" name="Google Shape;554;p38">
              <a:extLst>
                <a:ext uri="{FF2B5EF4-FFF2-40B4-BE49-F238E27FC236}">
                  <a16:creationId xmlns:a16="http://schemas.microsoft.com/office/drawing/2014/main" id="{B8083FD0-901A-4554-9D98-B46580A8CD45}"/>
                </a:ext>
              </a:extLst>
            </p:cNvPr>
            <p:cNvSpPr txBox="1"/>
            <p:nvPr/>
          </p:nvSpPr>
          <p:spPr>
            <a:xfrm flipH="1">
              <a:off x="4971053" y="3260023"/>
              <a:ext cx="133622" cy="207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 dirty="0">
                  <a:solidFill>
                    <a:schemeClr val="lt1"/>
                  </a:solidFill>
                  <a:latin typeface="+mj-lt"/>
                  <a:ea typeface="Abel"/>
                  <a:cs typeface="Abel"/>
                  <a:sym typeface="Abel"/>
                </a:rPr>
                <a:t>3</a:t>
              </a:r>
              <a:endParaRPr sz="1200" b="1" dirty="0">
                <a:solidFill>
                  <a:schemeClr val="lt1"/>
                </a:solidFill>
                <a:latin typeface="+mj-lt"/>
                <a:ea typeface="Abel"/>
                <a:cs typeface="Abel"/>
                <a:sym typeface="Abel"/>
              </a:endParaRPr>
            </a:p>
          </p:txBody>
        </p:sp>
        <p:grpSp>
          <p:nvGrpSpPr>
            <p:cNvPr id="481" name="Group 480">
              <a:extLst>
                <a:ext uri="{FF2B5EF4-FFF2-40B4-BE49-F238E27FC236}">
                  <a16:creationId xmlns:a16="http://schemas.microsoft.com/office/drawing/2014/main" id="{A01734EC-7027-43C3-BC1E-B38B917EE9F9}"/>
                </a:ext>
              </a:extLst>
            </p:cNvPr>
            <p:cNvGrpSpPr/>
            <p:nvPr/>
          </p:nvGrpSpPr>
          <p:grpSpPr>
            <a:xfrm>
              <a:off x="5143006" y="2903092"/>
              <a:ext cx="207895" cy="379779"/>
              <a:chOff x="4947901" y="2435978"/>
              <a:chExt cx="367800" cy="671893"/>
            </a:xfrm>
          </p:grpSpPr>
          <p:grpSp>
            <p:nvGrpSpPr>
              <p:cNvPr id="496" name="Google Shape;551;p38">
                <a:extLst>
                  <a:ext uri="{FF2B5EF4-FFF2-40B4-BE49-F238E27FC236}">
                    <a16:creationId xmlns:a16="http://schemas.microsoft.com/office/drawing/2014/main" id="{5F30409F-3C12-4D88-B6A7-55C74C4B6289}"/>
                  </a:ext>
                </a:extLst>
              </p:cNvPr>
              <p:cNvGrpSpPr/>
              <p:nvPr/>
            </p:nvGrpSpPr>
            <p:grpSpPr>
              <a:xfrm>
                <a:off x="4947901" y="2444691"/>
                <a:ext cx="367800" cy="663180"/>
                <a:chOff x="5855129" y="1107189"/>
                <a:chExt cx="367800" cy="663180"/>
              </a:xfrm>
            </p:grpSpPr>
            <p:sp>
              <p:nvSpPr>
                <p:cNvPr id="498" name="Google Shape;552;p38">
                  <a:extLst>
                    <a:ext uri="{FF2B5EF4-FFF2-40B4-BE49-F238E27FC236}">
                      <a16:creationId xmlns:a16="http://schemas.microsoft.com/office/drawing/2014/main" id="{C98C4362-E68D-45F1-A344-137485274FDE}"/>
                    </a:ext>
                  </a:extLst>
                </p:cNvPr>
                <p:cNvSpPr/>
                <p:nvPr/>
              </p:nvSpPr>
              <p:spPr>
                <a:xfrm flipH="1">
                  <a:off x="5855129" y="1107189"/>
                  <a:ext cx="367800" cy="367803"/>
                </a:xfrm>
                <a:prstGeom prst="snip1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cxnSp>
              <p:nvCxnSpPr>
                <p:cNvPr id="499" name="Google Shape;553;p38">
                  <a:extLst>
                    <a:ext uri="{FF2B5EF4-FFF2-40B4-BE49-F238E27FC236}">
                      <a16:creationId xmlns:a16="http://schemas.microsoft.com/office/drawing/2014/main" id="{4CE548B8-6774-4030-8A90-D5F5BC8EA180}"/>
                    </a:ext>
                  </a:extLst>
                </p:cNvPr>
                <p:cNvCxnSpPr/>
                <p:nvPr/>
              </p:nvCxnSpPr>
              <p:spPr>
                <a:xfrm>
                  <a:off x="6205407" y="1225569"/>
                  <a:ext cx="0" cy="5448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497" name="Google Shape;554;p38">
                <a:extLst>
                  <a:ext uri="{FF2B5EF4-FFF2-40B4-BE49-F238E27FC236}">
                    <a16:creationId xmlns:a16="http://schemas.microsoft.com/office/drawing/2014/main" id="{3410345B-7E39-4791-9365-121207C41E7A}"/>
                  </a:ext>
                </a:extLst>
              </p:cNvPr>
              <p:cNvSpPr txBox="1"/>
              <p:nvPr/>
            </p:nvSpPr>
            <p:spPr>
              <a:xfrm>
                <a:off x="5017807" y="2435978"/>
                <a:ext cx="236398" cy="3678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 b="1" dirty="0">
                    <a:solidFill>
                      <a:schemeClr val="lt1"/>
                    </a:solidFill>
                    <a:latin typeface="+mj-lt"/>
                    <a:ea typeface="Abel"/>
                    <a:cs typeface="Abel"/>
                    <a:sym typeface="Abel"/>
                  </a:rPr>
                  <a:t>2</a:t>
                </a:r>
                <a:endParaRPr sz="1200" b="1" dirty="0">
                  <a:solidFill>
                    <a:schemeClr val="lt1"/>
                  </a:solidFill>
                  <a:latin typeface="+mj-lt"/>
                  <a:ea typeface="Abel"/>
                  <a:cs typeface="Abel"/>
                  <a:sym typeface="Abel"/>
                </a:endParaRPr>
              </a:p>
            </p:txBody>
          </p:sp>
        </p:grpSp>
        <p:grpSp>
          <p:nvGrpSpPr>
            <p:cNvPr id="482" name="Group 481">
              <a:extLst>
                <a:ext uri="{FF2B5EF4-FFF2-40B4-BE49-F238E27FC236}">
                  <a16:creationId xmlns:a16="http://schemas.microsoft.com/office/drawing/2014/main" id="{EC9D40B9-FDCA-4C83-A1E4-44E3C594D993}"/>
                </a:ext>
              </a:extLst>
            </p:cNvPr>
            <p:cNvGrpSpPr/>
            <p:nvPr/>
          </p:nvGrpSpPr>
          <p:grpSpPr>
            <a:xfrm>
              <a:off x="5158243" y="3371664"/>
              <a:ext cx="207895" cy="312032"/>
              <a:chOff x="5224935" y="2460692"/>
              <a:chExt cx="367800" cy="552035"/>
            </a:xfrm>
          </p:grpSpPr>
          <p:grpSp>
            <p:nvGrpSpPr>
              <p:cNvPr id="492" name="Google Shape;551;p38">
                <a:extLst>
                  <a:ext uri="{FF2B5EF4-FFF2-40B4-BE49-F238E27FC236}">
                    <a16:creationId xmlns:a16="http://schemas.microsoft.com/office/drawing/2014/main" id="{5989C740-EEF6-4093-AC58-F008996CB172}"/>
                  </a:ext>
                </a:extLst>
              </p:cNvPr>
              <p:cNvGrpSpPr/>
              <p:nvPr/>
            </p:nvGrpSpPr>
            <p:grpSpPr>
              <a:xfrm>
                <a:off x="5224935" y="2460694"/>
                <a:ext cx="367800" cy="552033"/>
                <a:chOff x="6132163" y="1123192"/>
                <a:chExt cx="367800" cy="552033"/>
              </a:xfrm>
            </p:grpSpPr>
            <p:sp>
              <p:nvSpPr>
                <p:cNvPr id="494" name="Google Shape;552;p38">
                  <a:extLst>
                    <a:ext uri="{FF2B5EF4-FFF2-40B4-BE49-F238E27FC236}">
                      <a16:creationId xmlns:a16="http://schemas.microsoft.com/office/drawing/2014/main" id="{2DDA52DD-A617-44B7-8E0F-0168F75DBDD5}"/>
                    </a:ext>
                  </a:extLst>
                </p:cNvPr>
                <p:cNvSpPr/>
                <p:nvPr/>
              </p:nvSpPr>
              <p:spPr>
                <a:xfrm>
                  <a:off x="6132163" y="1123192"/>
                  <a:ext cx="367800" cy="367801"/>
                </a:xfrm>
                <a:prstGeom prst="snip1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cxnSp>
              <p:nvCxnSpPr>
                <p:cNvPr id="495" name="Google Shape;553;p38">
                  <a:extLst>
                    <a:ext uri="{FF2B5EF4-FFF2-40B4-BE49-F238E27FC236}">
                      <a16:creationId xmlns:a16="http://schemas.microsoft.com/office/drawing/2014/main" id="{4464595B-80E0-4A08-9F9B-5ECA271D5C16}"/>
                    </a:ext>
                  </a:extLst>
                </p:cNvPr>
                <p:cNvCxnSpPr/>
                <p:nvPr/>
              </p:nvCxnSpPr>
              <p:spPr>
                <a:xfrm>
                  <a:off x="6142774" y="1130425"/>
                  <a:ext cx="0" cy="5448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493" name="Google Shape;554;p38">
                <a:extLst>
                  <a:ext uri="{FF2B5EF4-FFF2-40B4-BE49-F238E27FC236}">
                    <a16:creationId xmlns:a16="http://schemas.microsoft.com/office/drawing/2014/main" id="{DAE35D48-6B2B-458C-A5B5-A37EB0C6138C}"/>
                  </a:ext>
                </a:extLst>
              </p:cNvPr>
              <p:cNvSpPr txBox="1"/>
              <p:nvPr/>
            </p:nvSpPr>
            <p:spPr>
              <a:xfrm>
                <a:off x="5290532" y="2460692"/>
                <a:ext cx="236398" cy="367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 b="1" dirty="0">
                    <a:solidFill>
                      <a:schemeClr val="lt1"/>
                    </a:solidFill>
                    <a:latin typeface="+mj-lt"/>
                    <a:ea typeface="Abel"/>
                    <a:cs typeface="Abel"/>
                    <a:sym typeface="Abel"/>
                  </a:rPr>
                  <a:t>1</a:t>
                </a:r>
                <a:endParaRPr sz="1200" b="1" dirty="0">
                  <a:solidFill>
                    <a:schemeClr val="lt1"/>
                  </a:solidFill>
                  <a:latin typeface="+mj-lt"/>
                  <a:ea typeface="Abel"/>
                  <a:cs typeface="Abel"/>
                  <a:sym typeface="Abel"/>
                </a:endParaRPr>
              </a:p>
            </p:txBody>
          </p:sp>
        </p:grpSp>
        <p:grpSp>
          <p:nvGrpSpPr>
            <p:cNvPr id="483" name="Google Shape;551;p38">
              <a:extLst>
                <a:ext uri="{FF2B5EF4-FFF2-40B4-BE49-F238E27FC236}">
                  <a16:creationId xmlns:a16="http://schemas.microsoft.com/office/drawing/2014/main" id="{8CDC23C7-9688-4292-A456-FE98DC90D6A9}"/>
                </a:ext>
              </a:extLst>
            </p:cNvPr>
            <p:cNvGrpSpPr/>
            <p:nvPr/>
          </p:nvGrpSpPr>
          <p:grpSpPr>
            <a:xfrm flipH="1">
              <a:off x="4836213" y="3491536"/>
              <a:ext cx="209489" cy="308360"/>
              <a:chOff x="6160524" y="1006655"/>
              <a:chExt cx="370619" cy="545540"/>
            </a:xfrm>
          </p:grpSpPr>
          <p:sp>
            <p:nvSpPr>
              <p:cNvPr id="490" name="Google Shape;552;p38">
                <a:extLst>
                  <a:ext uri="{FF2B5EF4-FFF2-40B4-BE49-F238E27FC236}">
                    <a16:creationId xmlns:a16="http://schemas.microsoft.com/office/drawing/2014/main" id="{B9B1F859-2BF2-440E-9685-6FF75CDCDB13}"/>
                  </a:ext>
                </a:extLst>
              </p:cNvPr>
              <p:cNvSpPr/>
              <p:nvPr/>
            </p:nvSpPr>
            <p:spPr>
              <a:xfrm>
                <a:off x="6163343" y="1006655"/>
                <a:ext cx="367800" cy="367800"/>
              </a:xfrm>
              <a:prstGeom prst="snip1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highlight>
                    <a:srgbClr val="FFFF00"/>
                  </a:highlight>
                  <a:latin typeface="+mj-lt"/>
                </a:endParaRPr>
              </a:p>
            </p:txBody>
          </p:sp>
          <p:cxnSp>
            <p:nvCxnSpPr>
              <p:cNvPr id="491" name="Google Shape;553;p38">
                <a:extLst>
                  <a:ext uri="{FF2B5EF4-FFF2-40B4-BE49-F238E27FC236}">
                    <a16:creationId xmlns:a16="http://schemas.microsoft.com/office/drawing/2014/main" id="{A4B4ABEF-9A0F-488F-A616-10F90FAFD7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0524" y="1007396"/>
                <a:ext cx="0" cy="544799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84" name="Google Shape;554;p38">
              <a:extLst>
                <a:ext uri="{FF2B5EF4-FFF2-40B4-BE49-F238E27FC236}">
                  <a16:creationId xmlns:a16="http://schemas.microsoft.com/office/drawing/2014/main" id="{05E7BC44-AA37-4915-B1D2-ABB61EB26AED}"/>
                </a:ext>
              </a:extLst>
            </p:cNvPr>
            <p:cNvSpPr txBox="1"/>
            <p:nvPr/>
          </p:nvSpPr>
          <p:spPr>
            <a:xfrm flipH="1">
              <a:off x="4871584" y="3494517"/>
              <a:ext cx="133622" cy="207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 dirty="0">
                  <a:solidFill>
                    <a:srgbClr val="FFFF00"/>
                  </a:solidFill>
                  <a:latin typeface="+mj-lt"/>
                  <a:ea typeface="Abel"/>
                  <a:cs typeface="Abel"/>
                  <a:sym typeface="Abel"/>
                </a:rPr>
                <a:t>4</a:t>
              </a:r>
              <a:endParaRPr sz="1200" b="1" dirty="0">
                <a:solidFill>
                  <a:srgbClr val="FFFF00"/>
                </a:solidFill>
                <a:latin typeface="+mj-lt"/>
                <a:ea typeface="Abel"/>
                <a:cs typeface="Abel"/>
                <a:sym typeface="Abel"/>
              </a:endParaRPr>
            </a:p>
          </p:txBody>
        </p:sp>
        <p:grpSp>
          <p:nvGrpSpPr>
            <p:cNvPr id="485" name="Group 484">
              <a:extLst>
                <a:ext uri="{FF2B5EF4-FFF2-40B4-BE49-F238E27FC236}">
                  <a16:creationId xmlns:a16="http://schemas.microsoft.com/office/drawing/2014/main" id="{44F99C1F-AA9C-4D84-8FE0-0532C9B8D8AF}"/>
                </a:ext>
              </a:extLst>
            </p:cNvPr>
            <p:cNvGrpSpPr/>
            <p:nvPr/>
          </p:nvGrpSpPr>
          <p:grpSpPr>
            <a:xfrm>
              <a:off x="1730707" y="2580466"/>
              <a:ext cx="207895" cy="389338"/>
              <a:chOff x="6300849" y="2108755"/>
              <a:chExt cx="367800" cy="688802"/>
            </a:xfrm>
          </p:grpSpPr>
          <p:grpSp>
            <p:nvGrpSpPr>
              <p:cNvPr id="486" name="Google Shape;551;p38">
                <a:extLst>
                  <a:ext uri="{FF2B5EF4-FFF2-40B4-BE49-F238E27FC236}">
                    <a16:creationId xmlns:a16="http://schemas.microsoft.com/office/drawing/2014/main" id="{215A8ED1-F1F9-48D1-A59E-1A0F84E660C1}"/>
                  </a:ext>
                </a:extLst>
              </p:cNvPr>
              <p:cNvGrpSpPr/>
              <p:nvPr/>
            </p:nvGrpSpPr>
            <p:grpSpPr>
              <a:xfrm>
                <a:off x="6300849" y="2108755"/>
                <a:ext cx="367800" cy="688802"/>
                <a:chOff x="7208077" y="771253"/>
                <a:chExt cx="367800" cy="688802"/>
              </a:xfrm>
            </p:grpSpPr>
            <p:sp>
              <p:nvSpPr>
                <p:cNvPr id="488" name="Google Shape;552;p38">
                  <a:extLst>
                    <a:ext uri="{FF2B5EF4-FFF2-40B4-BE49-F238E27FC236}">
                      <a16:creationId xmlns:a16="http://schemas.microsoft.com/office/drawing/2014/main" id="{D3DBA6B1-4405-432F-8911-5666D47086A0}"/>
                    </a:ext>
                  </a:extLst>
                </p:cNvPr>
                <p:cNvSpPr/>
                <p:nvPr/>
              </p:nvSpPr>
              <p:spPr>
                <a:xfrm>
                  <a:off x="7208077" y="771253"/>
                  <a:ext cx="367800" cy="367799"/>
                </a:xfrm>
                <a:prstGeom prst="snip1Rect">
                  <a:avLst>
                    <a:gd name="adj" fmla="val 16667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+mj-lt"/>
                  </a:endParaRPr>
                </a:p>
              </p:txBody>
            </p:sp>
            <p:cxnSp>
              <p:nvCxnSpPr>
                <p:cNvPr id="489" name="Google Shape;553;p38">
                  <a:extLst>
                    <a:ext uri="{FF2B5EF4-FFF2-40B4-BE49-F238E27FC236}">
                      <a16:creationId xmlns:a16="http://schemas.microsoft.com/office/drawing/2014/main" id="{04E9ED31-9835-4182-8EB8-C4AB18D3E1E9}"/>
                    </a:ext>
                  </a:extLst>
                </p:cNvPr>
                <p:cNvCxnSpPr/>
                <p:nvPr/>
              </p:nvCxnSpPr>
              <p:spPr>
                <a:xfrm>
                  <a:off x="7230133" y="915253"/>
                  <a:ext cx="0" cy="544802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487" name="Google Shape;554;p38">
                <a:extLst>
                  <a:ext uri="{FF2B5EF4-FFF2-40B4-BE49-F238E27FC236}">
                    <a16:creationId xmlns:a16="http://schemas.microsoft.com/office/drawing/2014/main" id="{E054527A-CE24-46E0-9D49-91F9A72DF243}"/>
                  </a:ext>
                </a:extLst>
              </p:cNvPr>
              <p:cNvSpPr txBox="1"/>
              <p:nvPr/>
            </p:nvSpPr>
            <p:spPr>
              <a:xfrm>
                <a:off x="6366453" y="2108755"/>
                <a:ext cx="236399" cy="3677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 b="1" dirty="0">
                    <a:solidFill>
                      <a:schemeClr val="lt1"/>
                    </a:solidFill>
                    <a:latin typeface="+mj-lt"/>
                    <a:ea typeface="Abel"/>
                    <a:cs typeface="Abel"/>
                    <a:sym typeface="Abel"/>
                  </a:rPr>
                  <a:t>7</a:t>
                </a:r>
                <a:endParaRPr sz="1200" b="1" dirty="0">
                  <a:solidFill>
                    <a:schemeClr val="lt1"/>
                  </a:solidFill>
                  <a:latin typeface="+mj-lt"/>
                  <a:ea typeface="Abel"/>
                  <a:cs typeface="Abel"/>
                  <a:sym typeface="Abel"/>
                </a:endParaRPr>
              </a:p>
            </p:txBody>
          </p:sp>
        </p:grpSp>
      </p:grpSp>
      <p:sp>
        <p:nvSpPr>
          <p:cNvPr id="586" name="Google Shape;558;p38">
            <a:extLst>
              <a:ext uri="{FF2B5EF4-FFF2-40B4-BE49-F238E27FC236}">
                <a16:creationId xmlns:a16="http://schemas.microsoft.com/office/drawing/2014/main" id="{C8312760-BCA1-4B95-8BA4-7040F23CB4A1}"/>
              </a:ext>
            </a:extLst>
          </p:cNvPr>
          <p:cNvSpPr txBox="1"/>
          <p:nvPr/>
        </p:nvSpPr>
        <p:spPr>
          <a:xfrm>
            <a:off x="6361230" y="203201"/>
            <a:ext cx="2461137" cy="4848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defRPr/>
            </a:pPr>
            <a:r>
              <a:rPr lang="en" sz="1200" b="1" dirty="0">
                <a:solidFill>
                  <a:schemeClr val="dk1"/>
                </a:solidFill>
                <a:latin typeface="+mj-lt"/>
                <a:ea typeface="Abel"/>
                <a:cs typeface="Abel"/>
                <a:sym typeface="Abel"/>
              </a:rPr>
              <a:t>1</a:t>
            </a:r>
          </a:p>
          <a:p>
            <a:pPr>
              <a:buFont typeface="Arial" pitchFamily="34" charset="0"/>
              <a:buNone/>
              <a:defRPr/>
            </a:pPr>
            <a:r>
              <a:rPr lang="en-US" sz="1000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CHN </a:t>
            </a:r>
            <a:r>
              <a:rPr lang="en-MY" sz="1000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Hong Kong Headquarter</a:t>
            </a:r>
          </a:p>
          <a:p>
            <a:pPr>
              <a:buFont typeface="Arial" pitchFamily="34" charset="0"/>
              <a:buNone/>
              <a:defRPr/>
            </a:pPr>
            <a:r>
              <a:rPr lang="zh-CN" altLang="en-US" sz="1050" dirty="0">
                <a:solidFill>
                  <a:schemeClr val="bg2"/>
                </a:solidFill>
                <a:latin typeface="+mj-lt"/>
                <a:ea typeface="KaiTi" panose="02010609060101010101" pitchFamily="49" charset="-122"/>
                <a:cs typeface="Abel"/>
                <a:sym typeface="Abel"/>
              </a:rPr>
              <a:t>中國</a:t>
            </a:r>
            <a:r>
              <a:rPr lang="zh-CN" altLang="en-US" sz="1050" dirty="0">
                <a:solidFill>
                  <a:schemeClr val="bg2"/>
                </a:solidFill>
                <a:latin typeface="+mj-lt"/>
                <a:ea typeface="KaiTi" panose="02010609060101010101" pitchFamily="49" charset="-122"/>
                <a:cs typeface="Times New Roman" panose="02020603050405020304" pitchFamily="18" charset="0"/>
              </a:rPr>
              <a:t>香港總部</a:t>
            </a:r>
            <a:endParaRPr lang="en-MY" sz="1050" dirty="0">
              <a:solidFill>
                <a:schemeClr val="bg2"/>
              </a:solidFill>
              <a:latin typeface="+mj-lt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None/>
              <a:defRPr/>
            </a:pPr>
            <a:endParaRPr lang="en-MY" sz="1200" dirty="0">
              <a:solidFill>
                <a:schemeClr val="bg2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" sz="1200" b="1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2</a:t>
            </a:r>
          </a:p>
          <a:p>
            <a:pPr>
              <a:defRPr/>
            </a:pPr>
            <a:r>
              <a:rPr lang="en-US" sz="1000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CHN Ningbo Manufacturing Plant</a:t>
            </a:r>
          </a:p>
          <a:p>
            <a:pPr>
              <a:defRPr/>
            </a:pPr>
            <a:r>
              <a:rPr lang="zh-CN" altLang="en-US" sz="1000" dirty="0">
                <a:solidFill>
                  <a:schemeClr val="bg2"/>
                </a:solidFill>
                <a:latin typeface="+mj-lt"/>
                <a:ea typeface="KaiTi" panose="02010609060101010101" pitchFamily="49" charset="-122"/>
                <a:cs typeface="Abel"/>
                <a:sym typeface="Abel"/>
              </a:rPr>
              <a:t>中國寧波工廠</a:t>
            </a:r>
            <a:endParaRPr lang="en-US" sz="1000" dirty="0">
              <a:solidFill>
                <a:schemeClr val="bg2"/>
              </a:solidFill>
              <a:latin typeface="+mj-lt"/>
              <a:ea typeface="KaiTi" panose="02010609060101010101" pitchFamily="49" charset="-122"/>
              <a:cs typeface="Abel"/>
              <a:sym typeface="Abel"/>
            </a:endParaRPr>
          </a:p>
          <a:p>
            <a:pPr>
              <a:defRPr/>
            </a:pPr>
            <a:endParaRPr lang="en-US" sz="1200" dirty="0">
              <a:solidFill>
                <a:schemeClr val="bg2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r>
              <a:rPr lang="en" sz="1200" b="1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3</a:t>
            </a:r>
          </a:p>
          <a:p>
            <a:pPr>
              <a:defRPr/>
            </a:pPr>
            <a:r>
              <a:rPr lang="en-US" sz="1000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CHN Dongguan Manufacturing Plant</a:t>
            </a:r>
          </a:p>
          <a:p>
            <a:pPr>
              <a:defRPr/>
            </a:pPr>
            <a:r>
              <a:rPr lang="zh-CN" altLang="en-US" sz="1000" dirty="0">
                <a:solidFill>
                  <a:schemeClr val="bg2"/>
                </a:solidFill>
                <a:latin typeface="+mj-lt"/>
                <a:ea typeface="KaiTi" panose="02010609060101010101" pitchFamily="49" charset="-122"/>
                <a:cs typeface="Abel"/>
                <a:sym typeface="Abel"/>
              </a:rPr>
              <a:t>中國東莞工廠</a:t>
            </a:r>
            <a:endParaRPr lang="en-US" altLang="zh-CN" sz="1000" dirty="0">
              <a:solidFill>
                <a:schemeClr val="bg2"/>
              </a:solidFill>
              <a:latin typeface="+mj-lt"/>
              <a:ea typeface="KaiTi" panose="02010609060101010101" pitchFamily="49" charset="-122"/>
              <a:cs typeface="Abel"/>
              <a:sym typeface="Abel"/>
            </a:endParaRPr>
          </a:p>
          <a:p>
            <a:pPr>
              <a:defRPr/>
            </a:pPr>
            <a:endParaRPr lang="en-US" sz="1100" dirty="0">
              <a:solidFill>
                <a:schemeClr val="bg2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r>
              <a:rPr lang="en" sz="1200" b="1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4</a:t>
            </a:r>
          </a:p>
          <a:p>
            <a:pPr>
              <a:defRPr/>
            </a:pPr>
            <a:r>
              <a:rPr lang="en-US" altLang="zh-CN" sz="1000" dirty="0">
                <a:solidFill>
                  <a:schemeClr val="accent1"/>
                </a:solidFill>
                <a:latin typeface="+mj-lt"/>
                <a:ea typeface="Abel"/>
                <a:cs typeface="Abel"/>
                <a:sym typeface="Abel"/>
              </a:rPr>
              <a:t>MYS Sungai </a:t>
            </a:r>
            <a:r>
              <a:rPr lang="en-US" altLang="zh-CN" sz="1000" dirty="0" err="1">
                <a:solidFill>
                  <a:schemeClr val="accent1"/>
                </a:solidFill>
                <a:latin typeface="+mj-lt"/>
                <a:ea typeface="Abel"/>
                <a:cs typeface="Abel"/>
                <a:sym typeface="Abel"/>
              </a:rPr>
              <a:t>Petani</a:t>
            </a:r>
            <a:r>
              <a:rPr lang="en-US" altLang="zh-CN" sz="1000" dirty="0">
                <a:solidFill>
                  <a:schemeClr val="accent1"/>
                </a:solidFill>
                <a:latin typeface="+mj-lt"/>
                <a:ea typeface="Abel"/>
                <a:cs typeface="Abel"/>
                <a:sym typeface="Abel"/>
              </a:rPr>
              <a:t> Manufacturing</a:t>
            </a:r>
            <a:r>
              <a:rPr lang="en-US" sz="1000" dirty="0">
                <a:solidFill>
                  <a:schemeClr val="accent1"/>
                </a:solidFill>
                <a:latin typeface="+mj-lt"/>
                <a:ea typeface="Abel"/>
                <a:cs typeface="Abel"/>
                <a:sym typeface="Abel"/>
              </a:rPr>
              <a:t> Plant</a:t>
            </a:r>
          </a:p>
          <a:p>
            <a:pPr>
              <a:defRPr/>
            </a:pPr>
            <a:r>
              <a:rPr lang="zh-TW" altLang="en-US" sz="1000" dirty="0">
                <a:solidFill>
                  <a:schemeClr val="accent1"/>
                </a:solidFill>
                <a:latin typeface="KaiTi" panose="02010609060101010101" pitchFamily="49" charset="-122"/>
                <a:ea typeface="KaiTi" panose="02010609060101010101" pitchFamily="49" charset="-122"/>
                <a:cs typeface="Abel"/>
                <a:sym typeface="Abel"/>
              </a:rPr>
              <a:t>馬來西亞</a:t>
            </a:r>
            <a:r>
              <a:rPr lang="zh-CN" altLang="en-US" sz="1000" dirty="0">
                <a:solidFill>
                  <a:schemeClr val="accent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雙溪大年工廠</a:t>
            </a:r>
            <a:endParaRPr lang="en-GB" altLang="zh-CN" sz="1000" dirty="0">
              <a:solidFill>
                <a:schemeClr val="accent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endParaRPr lang="en-US" sz="1000" dirty="0">
              <a:solidFill>
                <a:schemeClr val="bg2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r>
              <a:rPr lang="en" sz="1100" b="1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5</a:t>
            </a:r>
          </a:p>
          <a:p>
            <a:pPr>
              <a:defRPr/>
            </a:pPr>
            <a:r>
              <a:rPr lang="en-US" sz="1000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Taiwan Taipei Sales Office</a:t>
            </a:r>
          </a:p>
          <a:p>
            <a:pPr>
              <a:defRPr/>
            </a:pPr>
            <a:r>
              <a:rPr lang="zh-CN" altLang="en-US" sz="1050" dirty="0">
                <a:solidFill>
                  <a:schemeClr val="bg2"/>
                </a:solidFill>
                <a:latin typeface="+mj-lt"/>
                <a:ea typeface="KaiTi" panose="02010609060101010101" pitchFamily="49" charset="-122"/>
                <a:cs typeface="Abel"/>
                <a:sym typeface="Abel"/>
              </a:rPr>
              <a:t>中國台灣臺北辦公室</a:t>
            </a:r>
            <a:endParaRPr lang="en-US" sz="1050" dirty="0">
              <a:solidFill>
                <a:schemeClr val="bg2"/>
              </a:solidFill>
              <a:latin typeface="+mj-lt"/>
              <a:ea typeface="KaiTi" panose="02010609060101010101" pitchFamily="49" charset="-122"/>
              <a:cs typeface="Abel"/>
              <a:sym typeface="Abel"/>
            </a:endParaRPr>
          </a:p>
          <a:p>
            <a:pPr>
              <a:defRPr/>
            </a:pPr>
            <a:endParaRPr lang="en-US" sz="1200" dirty="0">
              <a:solidFill>
                <a:schemeClr val="bg2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r>
              <a:rPr lang="en" sz="1200" b="1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6</a:t>
            </a:r>
          </a:p>
          <a:p>
            <a:pPr>
              <a:defRPr/>
            </a:pPr>
            <a:r>
              <a:rPr lang="en-US" sz="1000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Taiwan Kaohsiung Sales Office</a:t>
            </a:r>
          </a:p>
          <a:p>
            <a:pPr>
              <a:defRPr/>
            </a:pPr>
            <a:r>
              <a:rPr lang="zh-CN" altLang="en-US" sz="1050" dirty="0">
                <a:solidFill>
                  <a:schemeClr val="bg2"/>
                </a:solidFill>
                <a:latin typeface="+mj-lt"/>
                <a:ea typeface="KaiTi" panose="02010609060101010101" pitchFamily="49" charset="-122"/>
                <a:cs typeface="Abel"/>
                <a:sym typeface="Abel"/>
              </a:rPr>
              <a:t>中國台灣高雄辦公室</a:t>
            </a:r>
            <a:endParaRPr lang="en-US" sz="1050" dirty="0">
              <a:solidFill>
                <a:schemeClr val="bg2"/>
              </a:solidFill>
              <a:latin typeface="+mj-lt"/>
              <a:ea typeface="KaiTi" panose="02010609060101010101" pitchFamily="49" charset="-122"/>
              <a:cs typeface="Abel"/>
              <a:sym typeface="Abel"/>
            </a:endParaRPr>
          </a:p>
          <a:p>
            <a:pPr>
              <a:defRPr/>
            </a:pPr>
            <a:endParaRPr lang="en" sz="1200" b="1" dirty="0">
              <a:solidFill>
                <a:schemeClr val="bg2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r>
              <a:rPr lang="en" sz="1200" b="1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7</a:t>
            </a:r>
          </a:p>
          <a:p>
            <a:pPr>
              <a:defRPr/>
            </a:pPr>
            <a:r>
              <a:rPr lang="en-US" sz="1000" dirty="0">
                <a:solidFill>
                  <a:schemeClr val="bg2"/>
                </a:solidFill>
                <a:latin typeface="+mj-lt"/>
                <a:ea typeface="Abel"/>
                <a:cs typeface="Abel"/>
                <a:sym typeface="Abel"/>
              </a:rPr>
              <a:t>Canada Sales Office</a:t>
            </a:r>
          </a:p>
          <a:p>
            <a:pPr>
              <a:defRPr/>
            </a:pPr>
            <a:r>
              <a:rPr lang="zh-TW" altLang="en-US" sz="1050" dirty="0">
                <a:solidFill>
                  <a:schemeClr val="bg2"/>
                </a:solidFill>
                <a:latin typeface="+mj-lt"/>
                <a:ea typeface="KaiTi" panose="02010609060101010101" pitchFamily="49" charset="-122"/>
                <a:cs typeface="Abel"/>
                <a:sym typeface="Abel"/>
              </a:rPr>
              <a:t>加拿大辦公室</a:t>
            </a:r>
            <a:endParaRPr lang="en-US" sz="1050" dirty="0">
              <a:solidFill>
                <a:schemeClr val="bg2"/>
              </a:solidFill>
              <a:latin typeface="+mj-lt"/>
              <a:ea typeface="KaiTi" panose="02010609060101010101" pitchFamily="49" charset="-122"/>
              <a:cs typeface="Abel"/>
              <a:sym typeface="Abel"/>
            </a:endParaRPr>
          </a:p>
          <a:p>
            <a:pPr>
              <a:defRPr/>
            </a:pPr>
            <a:endParaRPr lang="en" sz="1200" b="1" dirty="0">
              <a:solidFill>
                <a:schemeClr val="dk1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endParaRPr lang="en-US" sz="1200" dirty="0">
              <a:solidFill>
                <a:schemeClr val="dk1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endParaRPr lang="en" sz="1200" b="1" dirty="0">
              <a:solidFill>
                <a:schemeClr val="dk1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defRPr/>
            </a:pPr>
            <a:endParaRPr lang="en" sz="1200" b="1" dirty="0">
              <a:solidFill>
                <a:schemeClr val="dk1"/>
              </a:solidFill>
              <a:latin typeface="+mj-lt"/>
              <a:ea typeface="Abel"/>
              <a:cs typeface="Abel"/>
              <a:sym typeface="Abel"/>
            </a:endParaRPr>
          </a:p>
          <a:p>
            <a:pPr>
              <a:buFont typeface="Arial" pitchFamily="34" charset="0"/>
              <a:buNone/>
              <a:defRPr/>
            </a:pPr>
            <a:endParaRPr lang="en-MY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2464B10-9D25-0527-0FD1-446920D716A2}"/>
              </a:ext>
            </a:extLst>
          </p:cNvPr>
          <p:cNvGrpSpPr/>
          <p:nvPr/>
        </p:nvGrpSpPr>
        <p:grpSpPr>
          <a:xfrm>
            <a:off x="0" y="98791"/>
            <a:ext cx="2228850" cy="307610"/>
            <a:chOff x="-607" y="73390"/>
            <a:chExt cx="2337269" cy="568267"/>
          </a:xfrm>
        </p:grpSpPr>
        <p:sp>
          <p:nvSpPr>
            <p:cNvPr id="10" name="Google Shape;171;p29">
              <a:extLst>
                <a:ext uri="{FF2B5EF4-FFF2-40B4-BE49-F238E27FC236}">
                  <a16:creationId xmlns:a16="http://schemas.microsoft.com/office/drawing/2014/main" id="{5FED1204-970C-4FCD-1027-4A8853E5B5D4}"/>
                </a:ext>
              </a:extLst>
            </p:cNvPr>
            <p:cNvSpPr/>
            <p:nvPr/>
          </p:nvSpPr>
          <p:spPr>
            <a:xfrm>
              <a:off x="172767" y="74617"/>
              <a:ext cx="2163895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" name="Google Shape;171;p29">
              <a:extLst>
                <a:ext uri="{FF2B5EF4-FFF2-40B4-BE49-F238E27FC236}">
                  <a16:creationId xmlns:a16="http://schemas.microsoft.com/office/drawing/2014/main" id="{65484F0E-2B07-66C4-2C78-E5EC22474691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2" name="Slide Title">
            <a:extLst>
              <a:ext uri="{FF2B5EF4-FFF2-40B4-BE49-F238E27FC236}">
                <a16:creationId xmlns:a16="http://schemas.microsoft.com/office/drawing/2014/main" id="{3B185A58-7508-CA3B-F317-BC9A121153B0}"/>
              </a:ext>
            </a:extLst>
          </p:cNvPr>
          <p:cNvSpPr txBox="1">
            <a:spLocks/>
          </p:cNvSpPr>
          <p:nvPr/>
        </p:nvSpPr>
        <p:spPr>
          <a:xfrm>
            <a:off x="247448" y="63499"/>
            <a:ext cx="1956002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ZA" sz="1100" dirty="0">
                <a:solidFill>
                  <a:schemeClr val="tx1"/>
                </a:solidFill>
                <a:latin typeface="+mj-lt"/>
              </a:rPr>
              <a:t>Our </a:t>
            </a:r>
            <a:r>
              <a:rPr lang="en-GB" sz="1100" dirty="0">
                <a:solidFill>
                  <a:schemeClr val="tx1"/>
                </a:solidFill>
                <a:latin typeface="+mj-lt"/>
              </a:rPr>
              <a:t>Locations  </a:t>
            </a:r>
            <a:r>
              <a:rPr lang="zh-CN" altLang="en-US" sz="11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我們的位置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14FE6A-C488-1203-CF71-2795878E565D}"/>
              </a:ext>
            </a:extLst>
          </p:cNvPr>
          <p:cNvSpPr txBox="1"/>
          <p:nvPr/>
        </p:nvSpPr>
        <p:spPr>
          <a:xfrm>
            <a:off x="6586395" y="2299580"/>
            <a:ext cx="357613" cy="1692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" b="1" dirty="0">
                <a:solidFill>
                  <a:srgbClr val="FFFF00"/>
                </a:solidFill>
              </a:rPr>
              <a:t>NEW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ADF120-F272-77BB-0254-DCBF06C93987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B4AF49E-72C5-F844-69C8-B993840D139D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F970375-3A9B-4153-9A1C-E97B93B27AAA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7" name="Google Shape;128;p26">
                <a:extLst>
                  <a:ext uri="{FF2B5EF4-FFF2-40B4-BE49-F238E27FC236}">
                    <a16:creationId xmlns:a16="http://schemas.microsoft.com/office/drawing/2014/main" id="{199C4B41-D4A6-E65C-E4D3-E2305B17330D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B68EE7A-CB24-6441-38B9-9F1F2E40ADD9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1097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FE3D7418-9220-40DB-85A4-5E8CBA0A35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920150"/>
              </p:ext>
            </p:extLst>
          </p:nvPr>
        </p:nvGraphicFramePr>
        <p:xfrm>
          <a:off x="270589" y="756208"/>
          <a:ext cx="8370296" cy="3559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D7086693-5544-8031-2C36-02023CEEA6D4}"/>
              </a:ext>
            </a:extLst>
          </p:cNvPr>
          <p:cNvGrpSpPr/>
          <p:nvPr/>
        </p:nvGrpSpPr>
        <p:grpSpPr>
          <a:xfrm>
            <a:off x="0" y="98791"/>
            <a:ext cx="2330450" cy="307610"/>
            <a:chOff x="-607" y="73390"/>
            <a:chExt cx="2443811" cy="568267"/>
          </a:xfrm>
        </p:grpSpPr>
        <p:sp>
          <p:nvSpPr>
            <p:cNvPr id="18" name="Google Shape;171;p29">
              <a:extLst>
                <a:ext uri="{FF2B5EF4-FFF2-40B4-BE49-F238E27FC236}">
                  <a16:creationId xmlns:a16="http://schemas.microsoft.com/office/drawing/2014/main" id="{360D5C6B-C915-9168-FED0-1D1A4F96C8E8}"/>
                </a:ext>
              </a:extLst>
            </p:cNvPr>
            <p:cNvSpPr/>
            <p:nvPr/>
          </p:nvSpPr>
          <p:spPr>
            <a:xfrm>
              <a:off x="172767" y="74617"/>
              <a:ext cx="2270437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9" name="Google Shape;171;p29">
              <a:extLst>
                <a:ext uri="{FF2B5EF4-FFF2-40B4-BE49-F238E27FC236}">
                  <a16:creationId xmlns:a16="http://schemas.microsoft.com/office/drawing/2014/main" id="{8BACAD69-FACA-C633-A3F4-3D94575DD137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20" name="Slide Title">
            <a:extLst>
              <a:ext uri="{FF2B5EF4-FFF2-40B4-BE49-F238E27FC236}">
                <a16:creationId xmlns:a16="http://schemas.microsoft.com/office/drawing/2014/main" id="{B2909B09-E4FA-9A1A-BD6D-5E4111A5AE29}"/>
              </a:ext>
            </a:extLst>
          </p:cNvPr>
          <p:cNvSpPr txBox="1">
            <a:spLocks/>
          </p:cNvSpPr>
          <p:nvPr/>
        </p:nvSpPr>
        <p:spPr>
          <a:xfrm>
            <a:off x="247448" y="63499"/>
            <a:ext cx="2248102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latin typeface="+mj-lt"/>
              </a:rPr>
              <a:t>Organization Chart  </a:t>
            </a:r>
            <a:r>
              <a:rPr lang="zh-CN" altLang="en-US" sz="11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</a:rPr>
              <a:t>組織圖表</a:t>
            </a:r>
            <a:endParaRPr lang="zh-CN" altLang="en-US" sz="11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CB586CB-2495-8E8F-BB9A-7C0CE8BC9C11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4EFC0DC-11EC-E8A9-6801-1BC906B4337D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750ECC8-2F64-87E0-ACA0-8AC6B31012E1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5" name="Google Shape;128;p26">
                <a:extLst>
                  <a:ext uri="{FF2B5EF4-FFF2-40B4-BE49-F238E27FC236}">
                    <a16:creationId xmlns:a16="http://schemas.microsoft.com/office/drawing/2014/main" id="{D594B884-94A6-4F24-6BAB-32ADD3DE92C5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E55E69-A74D-07EA-9BE5-BD3E1CD154CD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270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1C08C5-3884-6178-BA83-EE957DD5F3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2444" y="1979864"/>
            <a:ext cx="2139922" cy="16013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0BFFD7-5898-C7FC-1C4B-4B02622DFA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2450" y="1919155"/>
            <a:ext cx="2167072" cy="1625752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5D0D71DE-C704-2569-C8FB-BDE18D06D5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72" y="2079984"/>
            <a:ext cx="2282044" cy="143324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18C92AF-F3CA-F6C3-DD4F-A12F8E89FE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620489"/>
              </p:ext>
            </p:extLst>
          </p:nvPr>
        </p:nvGraphicFramePr>
        <p:xfrm>
          <a:off x="165004" y="68754"/>
          <a:ext cx="8373980" cy="2578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361CC2AF-4F99-BA33-D12E-371831C8A59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6942" y="3631270"/>
            <a:ext cx="183706" cy="183706"/>
          </a:xfrm>
          <a:prstGeom prst="rect">
            <a:avLst/>
          </a:prstGeom>
        </p:spPr>
      </p:pic>
      <p:sp>
        <p:nvSpPr>
          <p:cNvPr id="18" name="Slide Title">
            <a:extLst>
              <a:ext uri="{FF2B5EF4-FFF2-40B4-BE49-F238E27FC236}">
                <a16:creationId xmlns:a16="http://schemas.microsoft.com/office/drawing/2014/main" id="{DAABC00E-A2CB-805F-63E9-C1897119B867}"/>
              </a:ext>
            </a:extLst>
          </p:cNvPr>
          <p:cNvSpPr txBox="1">
            <a:spLocks/>
          </p:cNvSpPr>
          <p:nvPr/>
        </p:nvSpPr>
        <p:spPr>
          <a:xfrm>
            <a:off x="804398" y="3541870"/>
            <a:ext cx="1266179" cy="35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en-GB" altLang="zh-CN" sz="1200" b="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Ningbo, China</a:t>
            </a:r>
            <a:endParaRPr lang="en-ZA" sz="1200" b="0" dirty="0">
              <a:solidFill>
                <a:schemeClr val="bg2">
                  <a:lumMod val="75000"/>
                </a:schemeClr>
              </a:solidFill>
              <a:latin typeface="+mn-lt"/>
              <a:ea typeface="KaiTi" panose="02010609060101010101" pitchFamily="49" charset="-122"/>
            </a:endParaRPr>
          </a:p>
        </p:txBody>
      </p:sp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CF66CD99-6FFC-175A-EEC4-2A2E82D9F06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536917" y="3659917"/>
            <a:ext cx="183706" cy="183706"/>
          </a:xfrm>
          <a:prstGeom prst="rect">
            <a:avLst/>
          </a:prstGeom>
        </p:spPr>
      </p:pic>
      <p:sp>
        <p:nvSpPr>
          <p:cNvPr id="20" name="Slide Title">
            <a:extLst>
              <a:ext uri="{FF2B5EF4-FFF2-40B4-BE49-F238E27FC236}">
                <a16:creationId xmlns:a16="http://schemas.microsoft.com/office/drawing/2014/main" id="{DD943CFF-C573-4242-B912-D05EA61E882A}"/>
              </a:ext>
            </a:extLst>
          </p:cNvPr>
          <p:cNvSpPr txBox="1">
            <a:spLocks/>
          </p:cNvSpPr>
          <p:nvPr/>
        </p:nvSpPr>
        <p:spPr>
          <a:xfrm>
            <a:off x="3610623" y="3584267"/>
            <a:ext cx="1511394" cy="35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en-GB" altLang="zh-CN" sz="1200" b="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Dongguan, China</a:t>
            </a:r>
            <a:endParaRPr lang="en-ZA" sz="1200" b="0" dirty="0">
              <a:solidFill>
                <a:schemeClr val="bg2">
                  <a:lumMod val="75000"/>
                </a:schemeClr>
              </a:solidFill>
              <a:latin typeface="+mn-lt"/>
              <a:ea typeface="KaiTi" panose="02010609060101010101" pitchFamily="49" charset="-122"/>
            </a:endParaRPr>
          </a:p>
        </p:txBody>
      </p:sp>
      <p:pic>
        <p:nvPicPr>
          <p:cNvPr id="21" name="Picture 20" descr="A picture containing icon&#10;&#10;Description automatically generated">
            <a:extLst>
              <a:ext uri="{FF2B5EF4-FFF2-40B4-BE49-F238E27FC236}">
                <a16:creationId xmlns:a16="http://schemas.microsoft.com/office/drawing/2014/main" id="{9386C20F-3D88-8B15-1AFF-3167B51F387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80115" y="3632417"/>
            <a:ext cx="183706" cy="183706"/>
          </a:xfrm>
          <a:prstGeom prst="rect">
            <a:avLst/>
          </a:prstGeom>
        </p:spPr>
      </p:pic>
      <p:sp>
        <p:nvSpPr>
          <p:cNvPr id="22" name="Slide Title">
            <a:extLst>
              <a:ext uri="{FF2B5EF4-FFF2-40B4-BE49-F238E27FC236}">
                <a16:creationId xmlns:a16="http://schemas.microsoft.com/office/drawing/2014/main" id="{EE7C14FE-7242-3178-954D-42DA8A90D232}"/>
              </a:ext>
            </a:extLst>
          </p:cNvPr>
          <p:cNvSpPr txBox="1">
            <a:spLocks/>
          </p:cNvSpPr>
          <p:nvPr/>
        </p:nvSpPr>
        <p:spPr>
          <a:xfrm>
            <a:off x="6381321" y="3549892"/>
            <a:ext cx="1903280" cy="35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en-GB" altLang="zh-CN" sz="1200" b="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Sungai Petani, Malaysia</a:t>
            </a:r>
            <a:endParaRPr lang="en-ZA" sz="1200" b="0" dirty="0">
              <a:solidFill>
                <a:schemeClr val="bg2">
                  <a:lumMod val="75000"/>
                </a:schemeClr>
              </a:solidFill>
              <a:latin typeface="+mn-lt"/>
              <a:ea typeface="KaiTi" panose="02010609060101010101" pitchFamily="49" charset="-122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D71504-38FF-5B1A-3904-E6707D0DF837}"/>
              </a:ext>
            </a:extLst>
          </p:cNvPr>
          <p:cNvGrpSpPr/>
          <p:nvPr/>
        </p:nvGrpSpPr>
        <p:grpSpPr>
          <a:xfrm>
            <a:off x="0" y="98791"/>
            <a:ext cx="2330450" cy="307610"/>
            <a:chOff x="-607" y="73390"/>
            <a:chExt cx="2443811" cy="568267"/>
          </a:xfrm>
        </p:grpSpPr>
        <p:sp>
          <p:nvSpPr>
            <p:cNvPr id="24" name="Google Shape;171;p29">
              <a:extLst>
                <a:ext uri="{FF2B5EF4-FFF2-40B4-BE49-F238E27FC236}">
                  <a16:creationId xmlns:a16="http://schemas.microsoft.com/office/drawing/2014/main" id="{23B19CBF-96DC-0B91-9D9E-A7ED4A4D5C87}"/>
                </a:ext>
              </a:extLst>
            </p:cNvPr>
            <p:cNvSpPr/>
            <p:nvPr/>
          </p:nvSpPr>
          <p:spPr>
            <a:xfrm>
              <a:off x="172767" y="74617"/>
              <a:ext cx="2270437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5" name="Google Shape;171;p29">
              <a:extLst>
                <a:ext uri="{FF2B5EF4-FFF2-40B4-BE49-F238E27FC236}">
                  <a16:creationId xmlns:a16="http://schemas.microsoft.com/office/drawing/2014/main" id="{18054191-5D40-F0E2-FD5C-583DBD52BD36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26" name="Slide Title">
            <a:extLst>
              <a:ext uri="{FF2B5EF4-FFF2-40B4-BE49-F238E27FC236}">
                <a16:creationId xmlns:a16="http://schemas.microsoft.com/office/drawing/2014/main" id="{B39AAE8E-DE55-FF1B-F777-8A90CC5E2B33}"/>
              </a:ext>
            </a:extLst>
          </p:cNvPr>
          <p:cNvSpPr txBox="1">
            <a:spLocks/>
          </p:cNvSpPr>
          <p:nvPr/>
        </p:nvSpPr>
        <p:spPr>
          <a:xfrm>
            <a:off x="247448" y="63499"/>
            <a:ext cx="2248102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latin typeface="+mj-lt"/>
              </a:rPr>
              <a:t>Our factories</a:t>
            </a:r>
            <a:endParaRPr lang="zh-CN" altLang="en-US" sz="1100" dirty="0">
              <a:solidFill>
                <a:schemeClr val="tx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27" name="Slide Title">
            <a:extLst>
              <a:ext uri="{FF2B5EF4-FFF2-40B4-BE49-F238E27FC236}">
                <a16:creationId xmlns:a16="http://schemas.microsoft.com/office/drawing/2014/main" id="{7FF07AC5-A882-9EC9-EF42-7CD7AC8F8478}"/>
              </a:ext>
            </a:extLst>
          </p:cNvPr>
          <p:cNvSpPr txBox="1">
            <a:spLocks/>
          </p:cNvSpPr>
          <p:nvPr/>
        </p:nvSpPr>
        <p:spPr>
          <a:xfrm>
            <a:off x="4044905" y="1144722"/>
            <a:ext cx="1511394" cy="35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en-GB" altLang="zh-CN" sz="1200" b="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100% owned</a:t>
            </a:r>
            <a:endParaRPr lang="en-ZA" sz="1200" b="0" dirty="0">
              <a:solidFill>
                <a:schemeClr val="bg2">
                  <a:lumMod val="75000"/>
                </a:schemeClr>
              </a:solidFill>
              <a:latin typeface="+mn-lt"/>
              <a:ea typeface="KaiTi" panose="02010609060101010101" pitchFamily="49" charset="-12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29C1D8C-E967-B2F6-2AC7-95569534703D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5584533-87FB-12C3-3208-98D2EE0FD4AE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B93B34C-36AC-E668-D539-2E769B253005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8" name="Google Shape;128;p26">
                <a:extLst>
                  <a:ext uri="{FF2B5EF4-FFF2-40B4-BE49-F238E27FC236}">
                    <a16:creationId xmlns:a16="http://schemas.microsoft.com/office/drawing/2014/main" id="{B69991DB-932C-9EBA-90F3-A83C8C6EF94C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F2283F-E1D1-BAAC-86E7-71EDBAC762B0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6296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Title">
            <a:extLst>
              <a:ext uri="{FF2B5EF4-FFF2-40B4-BE49-F238E27FC236}">
                <a16:creationId xmlns:a16="http://schemas.microsoft.com/office/drawing/2014/main" id="{B84F0CF6-67B0-4BD7-AA41-29FEB029D4ED}"/>
              </a:ext>
            </a:extLst>
          </p:cNvPr>
          <p:cNvSpPr txBox="1">
            <a:spLocks/>
          </p:cNvSpPr>
          <p:nvPr/>
        </p:nvSpPr>
        <p:spPr>
          <a:xfrm>
            <a:off x="488938" y="7088"/>
            <a:ext cx="3894045" cy="542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US" altLang="zh-CN" sz="1400" dirty="0">
                <a:solidFill>
                  <a:schemeClr val="tx1"/>
                </a:solidFill>
                <a:latin typeface="+mj-lt"/>
              </a:rPr>
              <a:t>FST Ningbo, China Plant  </a:t>
            </a:r>
            <a:r>
              <a:rPr lang="zh-CN" altLang="en-US" sz="1400" dirty="0">
                <a:solidFill>
                  <a:schemeClr val="tx1"/>
                </a:solidFill>
                <a:latin typeface="+mj-lt"/>
                <a:ea typeface="KaiTi" panose="02010609060101010101" pitchFamily="49" charset="-122"/>
              </a:rPr>
              <a:t>寧波富聲達工廠</a:t>
            </a:r>
            <a:endParaRPr lang="en-ZA" sz="1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9" name="Picture 28" descr="A picture containing icon&#10;&#10;Description automatically generated">
            <a:extLst>
              <a:ext uri="{FF2B5EF4-FFF2-40B4-BE49-F238E27FC236}">
                <a16:creationId xmlns:a16="http://schemas.microsoft.com/office/drawing/2014/main" id="{65E5F303-5145-4FB4-B0DC-9A2CF9A212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20786" y="172521"/>
            <a:ext cx="265587" cy="265587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FB5EE7F1-B442-4CB6-97D7-7D2E94AF39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9561" y="674112"/>
            <a:ext cx="4022568" cy="2526378"/>
          </a:xfrm>
          <a:prstGeom prst="rect">
            <a:avLst/>
          </a:prstGeom>
        </p:spPr>
      </p:pic>
      <p:pic>
        <p:nvPicPr>
          <p:cNvPr id="3" name="Picture 2" descr="A picture containing text, tree, outdoor, sky&#10;&#10;Description automatically generated">
            <a:extLst>
              <a:ext uri="{FF2B5EF4-FFF2-40B4-BE49-F238E27FC236}">
                <a16:creationId xmlns:a16="http://schemas.microsoft.com/office/drawing/2014/main" id="{B8D8A500-8336-4265-BA5B-CBE425FA3B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460" y="674113"/>
            <a:ext cx="4287766" cy="25263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19FAAD-41DA-4413-9535-29D3345C2FB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6948" y="3259527"/>
            <a:ext cx="1910700" cy="1431345"/>
          </a:xfrm>
          <a:prstGeom prst="rect">
            <a:avLst/>
          </a:prstGeom>
        </p:spPr>
      </p:pic>
      <p:pic>
        <p:nvPicPr>
          <p:cNvPr id="5" name="Picture 4" descr="A building with many windows&#10;&#10;Description automatically generated with low confidence">
            <a:extLst>
              <a:ext uri="{FF2B5EF4-FFF2-40B4-BE49-F238E27FC236}">
                <a16:creationId xmlns:a16="http://schemas.microsoft.com/office/drawing/2014/main" id="{F0B071E8-B2F8-477A-9251-AF06AD68996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999" y="3259528"/>
            <a:ext cx="1910699" cy="1431345"/>
          </a:xfrm>
          <a:prstGeom prst="rect">
            <a:avLst/>
          </a:prstGeom>
        </p:spPr>
      </p:pic>
      <p:pic>
        <p:nvPicPr>
          <p:cNvPr id="7" name="Picture 6" descr="A building with cars parked in front&#10;&#10;Description automatically generated with low confidence">
            <a:extLst>
              <a:ext uri="{FF2B5EF4-FFF2-40B4-BE49-F238E27FC236}">
                <a16:creationId xmlns:a16="http://schemas.microsoft.com/office/drawing/2014/main" id="{DD5CC1BC-F798-4B30-A5F8-0ACAE05F891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9049" y="3259527"/>
            <a:ext cx="1927618" cy="1444019"/>
          </a:xfrm>
          <a:prstGeom prst="rect">
            <a:avLst/>
          </a:prstGeom>
        </p:spPr>
      </p:pic>
      <p:pic>
        <p:nvPicPr>
          <p:cNvPr id="11" name="Picture 10" descr="A group of buildings with cars parked in front of them&#10;&#10;Description automatically generated with low confidence">
            <a:extLst>
              <a:ext uri="{FF2B5EF4-FFF2-40B4-BE49-F238E27FC236}">
                <a16:creationId xmlns:a16="http://schemas.microsoft.com/office/drawing/2014/main" id="{7E2D51A7-61E1-4148-A5C8-A1FEBD863D7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1" y="3246853"/>
            <a:ext cx="2617596" cy="143614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DE0BFED-B725-36F8-AB1A-F59732658010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399418-4140-9DFE-2C15-668F60670CB4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02D99FC-2D13-EDF5-5853-486F3060F064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13" name="Google Shape;128;p26">
                <a:extLst>
                  <a:ext uri="{FF2B5EF4-FFF2-40B4-BE49-F238E27FC236}">
                    <a16:creationId xmlns:a16="http://schemas.microsoft.com/office/drawing/2014/main" id="{1A9180D6-FB92-DD53-84FD-725FEA6956A5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263BAB-CCF7-865A-DA5E-36010C39314F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2797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Title">
            <a:extLst>
              <a:ext uri="{FF2B5EF4-FFF2-40B4-BE49-F238E27FC236}">
                <a16:creationId xmlns:a16="http://schemas.microsoft.com/office/drawing/2014/main" id="{36CAAA7B-210F-4DDB-9FB1-4EC68970DEF6}"/>
              </a:ext>
            </a:extLst>
          </p:cNvPr>
          <p:cNvSpPr txBox="1">
            <a:spLocks/>
          </p:cNvSpPr>
          <p:nvPr/>
        </p:nvSpPr>
        <p:spPr>
          <a:xfrm>
            <a:off x="454435" y="0"/>
            <a:ext cx="4483325" cy="542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FST Dongguan, China Plant </a:t>
            </a:r>
            <a:r>
              <a:rPr lang="zh-CN" altLang="en-US" sz="1400" dirty="0">
                <a:latin typeface="+mj-lt"/>
                <a:ea typeface="KaiTi" panose="02010609060101010101" pitchFamily="49" charset="-122"/>
                <a:cs typeface="Open Sans Light"/>
                <a:sym typeface="Open Sans Light"/>
              </a:rPr>
              <a:t>東莞</a:t>
            </a:r>
            <a:r>
              <a:rPr lang="zh-CN" altLang="en-US" sz="1400" dirty="0">
                <a:solidFill>
                  <a:schemeClr val="bg2">
                    <a:lumMod val="75000"/>
                  </a:schemeClr>
                </a:solidFill>
                <a:latin typeface="+mj-lt"/>
                <a:ea typeface="KaiTi" panose="02010609060101010101" pitchFamily="49" charset="-122"/>
              </a:rPr>
              <a:t>富聲達工廠</a:t>
            </a:r>
            <a:endParaRPr lang="en-ZA" sz="14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B1300620-94F4-2C5C-8689-C06D54C5B4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20786" y="172521"/>
            <a:ext cx="265587" cy="2655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EBFD2A-85DD-843C-EE0E-2FF4BF719D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991" y="1035971"/>
            <a:ext cx="4088296" cy="3067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6BC07F-D528-F098-D60B-B6DD6802AC1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95" y="1039446"/>
            <a:ext cx="4072844" cy="305547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100258A-9B71-3DD8-BFA3-EB24D51FBB49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01DA0F-C5FD-8EED-64CF-D9AFC2DCCA83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62E1FF2-55EB-225B-CDC8-2C9A6CAA67D8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9" name="Google Shape;128;p26">
                <a:extLst>
                  <a:ext uri="{FF2B5EF4-FFF2-40B4-BE49-F238E27FC236}">
                    <a16:creationId xmlns:a16="http://schemas.microsoft.com/office/drawing/2014/main" id="{AAAD2CEC-D9FD-C480-104B-AA4B1F3D15FE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FD7BB5-361B-2752-BBC3-142D91F32CFA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7027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50E63B5-74DA-FD8A-F4CB-DDD826119981}"/>
              </a:ext>
            </a:extLst>
          </p:cNvPr>
          <p:cNvGrpSpPr/>
          <p:nvPr/>
        </p:nvGrpSpPr>
        <p:grpSpPr>
          <a:xfrm>
            <a:off x="1" y="98791"/>
            <a:ext cx="2199860" cy="307610"/>
            <a:chOff x="-607" y="73390"/>
            <a:chExt cx="2848844" cy="568267"/>
          </a:xfrm>
        </p:grpSpPr>
        <p:sp>
          <p:nvSpPr>
            <p:cNvPr id="31" name="Google Shape;171;p29">
              <a:extLst>
                <a:ext uri="{FF2B5EF4-FFF2-40B4-BE49-F238E27FC236}">
                  <a16:creationId xmlns:a16="http://schemas.microsoft.com/office/drawing/2014/main" id="{236B0487-900D-96B7-FFF4-8589A9FE55D5}"/>
                </a:ext>
              </a:extLst>
            </p:cNvPr>
            <p:cNvSpPr/>
            <p:nvPr/>
          </p:nvSpPr>
          <p:spPr>
            <a:xfrm>
              <a:off x="172766" y="74617"/>
              <a:ext cx="2675471" cy="567040"/>
            </a:xfrm>
            <a:prstGeom prst="rect">
              <a:avLst/>
            </a:prstGeom>
            <a:solidFill>
              <a:srgbClr val="CDD6E5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>
                <a:latin typeface="+mj-lt"/>
              </a:endParaRPr>
            </a:p>
          </p:txBody>
        </p:sp>
        <p:sp>
          <p:nvSpPr>
            <p:cNvPr id="35" name="Google Shape;171;p29">
              <a:extLst>
                <a:ext uri="{FF2B5EF4-FFF2-40B4-BE49-F238E27FC236}">
                  <a16:creationId xmlns:a16="http://schemas.microsoft.com/office/drawing/2014/main" id="{4225155F-ABF2-074B-B8B1-12C9961D6AE4}"/>
                </a:ext>
              </a:extLst>
            </p:cNvPr>
            <p:cNvSpPr/>
            <p:nvPr/>
          </p:nvSpPr>
          <p:spPr>
            <a:xfrm>
              <a:off x="-607" y="73390"/>
              <a:ext cx="260461" cy="567041"/>
            </a:xfrm>
            <a:prstGeom prst="rect">
              <a:avLst/>
            </a:prstGeom>
            <a:solidFill>
              <a:srgbClr val="889EC2">
                <a:alpha val="5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>
                <a:latin typeface="+mj-lt"/>
              </a:endParaRPr>
            </a:p>
          </p:txBody>
        </p:sp>
      </p:grpSp>
      <p:sp>
        <p:nvSpPr>
          <p:cNvPr id="24" name="Slide Title">
            <a:extLst>
              <a:ext uri="{FF2B5EF4-FFF2-40B4-BE49-F238E27FC236}">
                <a16:creationId xmlns:a16="http://schemas.microsoft.com/office/drawing/2014/main" id="{E6A86554-6995-AE7A-8DDD-C7072E4767D9}"/>
              </a:ext>
            </a:extLst>
          </p:cNvPr>
          <p:cNvSpPr txBox="1">
            <a:spLocks/>
          </p:cNvSpPr>
          <p:nvPr/>
        </p:nvSpPr>
        <p:spPr>
          <a:xfrm>
            <a:off x="195451" y="70596"/>
            <a:ext cx="2375469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GB" sz="1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Malaysia Factory Layout</a:t>
            </a:r>
            <a:endParaRPr lang="zh-CN" altLang="en-US" sz="1200" dirty="0">
              <a:solidFill>
                <a:schemeClr val="accent2"/>
              </a:solidFill>
              <a:latin typeface="Arial" panose="020B0604020202020204" pitchFamily="34" charset="0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74FE86-A7D5-05FB-8C80-10D188451EC2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EB77684-5FD1-DFB3-F300-E809BC039C99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57A9F9-3196-708A-98DF-2F1DD94AC93C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5" name="Google Shape;128;p26">
                <a:extLst>
                  <a:ext uri="{FF2B5EF4-FFF2-40B4-BE49-F238E27FC236}">
                    <a16:creationId xmlns:a16="http://schemas.microsoft.com/office/drawing/2014/main" id="{D3BFADB8-92F8-A8A0-2D9D-CF28A1AB779C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98E884-52C6-25F3-DBB7-AE5D0B859493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45823A5-8832-23F7-ACE7-F6068C4DCF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04" y="507929"/>
            <a:ext cx="2785460" cy="2005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CEBA80-9325-CD5F-1451-05E86E64AC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03" y="2718337"/>
            <a:ext cx="2805579" cy="210418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D1A8FDA-E4AF-5B6C-2427-2018BA1F4567}"/>
              </a:ext>
            </a:extLst>
          </p:cNvPr>
          <p:cNvGrpSpPr/>
          <p:nvPr/>
        </p:nvGrpSpPr>
        <p:grpSpPr>
          <a:xfrm>
            <a:off x="3583990" y="401462"/>
            <a:ext cx="4499305" cy="2932836"/>
            <a:chOff x="3178315" y="8197"/>
            <a:chExt cx="5233528" cy="328629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0DA29B7-043D-B4E0-9D14-7FE305417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3676" y="104361"/>
              <a:ext cx="1338567" cy="100392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B905662-2E20-85DA-3AF2-537463F5E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-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5650" y="1171197"/>
              <a:ext cx="1354272" cy="101570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56B7139-0AF9-1713-369B-DB16C0288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6000" contrast="-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78315" y="2244997"/>
              <a:ext cx="1362217" cy="1021663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9E0A7DE-3556-7BBD-B8EF-14CC94A4D48B}"/>
                </a:ext>
              </a:extLst>
            </p:cNvPr>
            <p:cNvGrpSpPr/>
            <p:nvPr/>
          </p:nvGrpSpPr>
          <p:grpSpPr>
            <a:xfrm>
              <a:off x="4784359" y="8197"/>
              <a:ext cx="3627484" cy="3286296"/>
              <a:chOff x="1772241" y="538355"/>
              <a:chExt cx="3977206" cy="3603121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19139AA-9B33-88DE-2B73-1A6E2A6FDD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50652"/>
              <a:stretch>
                <a:fillRect/>
              </a:stretch>
            </p:blipFill>
            <p:spPr>
              <a:xfrm>
                <a:off x="1772241" y="631120"/>
                <a:ext cx="2160103" cy="3492666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A9194A6-E836-81F7-48EC-3D6896BEAB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4637"/>
              <a:stretch>
                <a:fillRect/>
              </a:stretch>
            </p:blipFill>
            <p:spPr>
              <a:xfrm>
                <a:off x="4152560" y="538355"/>
                <a:ext cx="1596887" cy="3603121"/>
              </a:xfrm>
              <a:prstGeom prst="rect">
                <a:avLst/>
              </a:prstGeom>
            </p:spPr>
          </p:pic>
        </p:grpSp>
      </p:grpSp>
      <p:graphicFrame>
        <p:nvGraphicFramePr>
          <p:cNvPr id="15" name="Table 13">
            <a:extLst>
              <a:ext uri="{FF2B5EF4-FFF2-40B4-BE49-F238E27FC236}">
                <a16:creationId xmlns:a16="http://schemas.microsoft.com/office/drawing/2014/main" id="{08F1E30E-9E64-0946-B583-C07499F47EE6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094656725"/>
              </p:ext>
            </p:extLst>
          </p:nvPr>
        </p:nvGraphicFramePr>
        <p:xfrm>
          <a:off x="3505717" y="3391054"/>
          <a:ext cx="5119486" cy="1504307"/>
        </p:xfrm>
        <a:graphic>
          <a:graphicData uri="http://schemas.openxmlformats.org/drawingml/2006/table">
            <a:tbl>
              <a:tblPr firstRow="1" bandRow="1">
                <a:tableStyleId>{99EB7D32-22CB-4E60-B9CC-02A948A2E7B8}</a:tableStyleId>
              </a:tblPr>
              <a:tblGrid>
                <a:gridCol w="1051070">
                  <a:extLst>
                    <a:ext uri="{9D8B030D-6E8A-4147-A177-3AD203B41FA5}">
                      <a16:colId xmlns:a16="http://schemas.microsoft.com/office/drawing/2014/main" val="1548308769"/>
                    </a:ext>
                  </a:extLst>
                </a:gridCol>
                <a:gridCol w="212034">
                  <a:extLst>
                    <a:ext uri="{9D8B030D-6E8A-4147-A177-3AD203B41FA5}">
                      <a16:colId xmlns:a16="http://schemas.microsoft.com/office/drawing/2014/main" val="3874939024"/>
                    </a:ext>
                  </a:extLst>
                </a:gridCol>
                <a:gridCol w="3856382">
                  <a:extLst>
                    <a:ext uri="{9D8B030D-6E8A-4147-A177-3AD203B41FA5}">
                      <a16:colId xmlns:a16="http://schemas.microsoft.com/office/drawing/2014/main" val="37728907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Location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: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dirty="0"/>
                        <a:t>Sungai Petani City, Kedah State, Malaysia 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57689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Build-up area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: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900" dirty="0"/>
                        <a:t>62,480 </a:t>
                      </a:r>
                      <a:r>
                        <a:rPr lang="en-US" sz="900" dirty="0" err="1"/>
                        <a:t>sqft</a:t>
                      </a:r>
                      <a:r>
                        <a:rPr lang="en-US" sz="900" dirty="0"/>
                        <a:t> (5,804 sqm)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3129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Production line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: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CN" sz="900" dirty="0"/>
                        <a:t>8 assembly lines</a:t>
                      </a:r>
                      <a:endParaRPr lang="en-US" sz="900" dirty="0"/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04734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Workforce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: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dirty="0"/>
                        <a:t>&gt; 1</a:t>
                      </a:r>
                      <a:r>
                        <a:rPr lang="en-US" altLang="zh-CN" sz="900" dirty="0"/>
                        <a:t>3</a:t>
                      </a:r>
                      <a:r>
                        <a:rPr lang="en-US" sz="900" dirty="0"/>
                        <a:t>0 pax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2631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Annual output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: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CN" sz="900" dirty="0"/>
                        <a:t>1.8 mil </a:t>
                      </a:r>
                      <a:r>
                        <a:rPr lang="en-GB" altLang="zh-CN" sz="900" dirty="0"/>
                        <a:t>pcs</a:t>
                      </a:r>
                      <a:r>
                        <a:rPr lang="en-US" altLang="zh-CN" sz="900" dirty="0"/>
                        <a:t> </a:t>
                      </a:r>
                      <a:r>
                        <a:rPr lang="en-GB" altLang="zh-CN" sz="900" dirty="0"/>
                        <a:t>(micro-speakers) +</a:t>
                      </a:r>
                      <a:r>
                        <a:rPr lang="en-US" altLang="zh-CN" sz="900" dirty="0"/>
                        <a:t> </a:t>
                      </a:r>
                      <a:r>
                        <a:rPr lang="en-GB" altLang="zh-CN" sz="900" dirty="0"/>
                        <a:t>720k pcs (Automotive speakers)</a:t>
                      </a:r>
                      <a:endParaRPr lang="en-US" sz="900" dirty="0"/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8506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Certifications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: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900" dirty="0"/>
                        <a:t>ISO9001, IATF16949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8445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Products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b="1" dirty="0"/>
                        <a:t>: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</a:pPr>
                      <a:r>
                        <a:rPr lang="en-US" sz="900" dirty="0"/>
                        <a:t>Automotive, marines, ceiling-/wall-mount and micro-speakers</a:t>
                      </a:r>
                    </a:p>
                  </a:txBody>
                  <a:tcPr marL="84157" marR="84157" marT="42077" marB="42077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9065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48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F2AA7E3-0A55-BCA9-1F94-ABF020E85E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785" y="900778"/>
            <a:ext cx="7053146" cy="4036021"/>
          </a:xfrm>
          <a:prstGeom prst="rect">
            <a:avLst/>
          </a:prstGeom>
        </p:spPr>
      </p:pic>
      <p:sp>
        <p:nvSpPr>
          <p:cNvPr id="17" name="Slide Title">
            <a:extLst>
              <a:ext uri="{FF2B5EF4-FFF2-40B4-BE49-F238E27FC236}">
                <a16:creationId xmlns:a16="http://schemas.microsoft.com/office/drawing/2014/main" id="{36CAAA7B-210F-4DDB-9FB1-4EC68970DEF6}"/>
              </a:ext>
            </a:extLst>
          </p:cNvPr>
          <p:cNvSpPr txBox="1">
            <a:spLocks/>
          </p:cNvSpPr>
          <p:nvPr/>
        </p:nvSpPr>
        <p:spPr>
          <a:xfrm>
            <a:off x="454434" y="0"/>
            <a:ext cx="5760836" cy="542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FST Sungai </a:t>
            </a:r>
            <a:r>
              <a:rPr lang="en-US" altLang="zh-CN" sz="14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Petani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, Malaysia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+mj-lt"/>
                <a:ea typeface="KaiTi" panose="02010609060101010101" pitchFamily="49" charset="-122"/>
              </a:rPr>
              <a:t>Plant </a:t>
            </a:r>
            <a:r>
              <a:rPr lang="zh-CN" altLang="en-US" sz="1400" dirty="0">
                <a:solidFill>
                  <a:schemeClr val="bg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富</a:t>
            </a:r>
            <a:r>
              <a:rPr lang="zh-CN" altLang="en-US" sz="1400" dirty="0">
                <a:solidFill>
                  <a:schemeClr val="bg2">
                    <a:lumMod val="75000"/>
                  </a:schemeClr>
                </a:solidFill>
                <a:latin typeface="+mj-lt"/>
                <a:ea typeface="KaiTi" panose="02010609060101010101" pitchFamily="49" charset="-122"/>
              </a:rPr>
              <a:t>聲</a:t>
            </a:r>
            <a:r>
              <a:rPr lang="zh-CN" altLang="en-US" sz="1400" dirty="0">
                <a:solidFill>
                  <a:schemeClr val="bg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達馬來西亞雙溪大年工廠</a:t>
            </a:r>
            <a:endParaRPr lang="en-ZA" sz="1400" dirty="0">
              <a:solidFill>
                <a:schemeClr val="bg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B1300620-94F4-2C5C-8689-C06D54C5B4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20786" y="172521"/>
            <a:ext cx="265587" cy="265587"/>
          </a:xfrm>
          <a:prstGeom prst="rect">
            <a:avLst/>
          </a:prstGeom>
        </p:spPr>
      </p:pic>
      <p:sp>
        <p:nvSpPr>
          <p:cNvPr id="12" name="Slide Title">
            <a:extLst>
              <a:ext uri="{FF2B5EF4-FFF2-40B4-BE49-F238E27FC236}">
                <a16:creationId xmlns:a16="http://schemas.microsoft.com/office/drawing/2014/main" id="{A1D92914-0561-79A6-07D0-5A7472C567EA}"/>
              </a:ext>
            </a:extLst>
          </p:cNvPr>
          <p:cNvSpPr txBox="1">
            <a:spLocks/>
          </p:cNvSpPr>
          <p:nvPr/>
        </p:nvSpPr>
        <p:spPr>
          <a:xfrm>
            <a:off x="1469195" y="412596"/>
            <a:ext cx="5760836" cy="542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"/>
              <a:buNone/>
              <a:defRPr sz="1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en-GB" altLang="zh-CN" sz="1400" dirty="0">
                <a:solidFill>
                  <a:srgbClr val="FF0000"/>
                </a:solidFill>
                <a:latin typeface="+mj-lt"/>
              </a:rPr>
              <a:t>Strategic location</a:t>
            </a:r>
            <a:endParaRPr lang="en-ZA" sz="14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4" name="Line Callout 2 13">
            <a:extLst>
              <a:ext uri="{FF2B5EF4-FFF2-40B4-BE49-F238E27FC236}">
                <a16:creationId xmlns:a16="http://schemas.microsoft.com/office/drawing/2014/main" id="{86F7CCE3-A0C7-52AA-0149-E4E8736AAAEA}"/>
              </a:ext>
            </a:extLst>
          </p:cNvPr>
          <p:cNvSpPr/>
          <p:nvPr/>
        </p:nvSpPr>
        <p:spPr>
          <a:xfrm>
            <a:off x="7567961" y="3456878"/>
            <a:ext cx="899531" cy="2899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1602"/>
              <a:gd name="adj6" fmla="val -49146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Fusungta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Callout 2 14">
            <a:extLst>
              <a:ext uri="{FF2B5EF4-FFF2-40B4-BE49-F238E27FC236}">
                <a16:creationId xmlns:a16="http://schemas.microsoft.com/office/drawing/2014/main" id="{0252E1C9-7986-6942-E7FC-E4DA5C2C0A2D}"/>
              </a:ext>
            </a:extLst>
          </p:cNvPr>
          <p:cNvSpPr/>
          <p:nvPr/>
        </p:nvSpPr>
        <p:spPr>
          <a:xfrm>
            <a:off x="3980986" y="2620537"/>
            <a:ext cx="1178312" cy="289932"/>
          </a:xfrm>
          <a:prstGeom prst="borderCallout2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Penang Port</a:t>
            </a:r>
          </a:p>
        </p:txBody>
      </p:sp>
      <p:sp>
        <p:nvSpPr>
          <p:cNvPr id="16" name="Line Callout 2 15">
            <a:extLst>
              <a:ext uri="{FF2B5EF4-FFF2-40B4-BE49-F238E27FC236}">
                <a16:creationId xmlns:a16="http://schemas.microsoft.com/office/drawing/2014/main" id="{73CD8381-7458-2A65-A28F-1A04397ACAB8}"/>
              </a:ext>
            </a:extLst>
          </p:cNvPr>
          <p:cNvSpPr/>
          <p:nvPr/>
        </p:nvSpPr>
        <p:spPr>
          <a:xfrm>
            <a:off x="223026" y="1806499"/>
            <a:ext cx="1107686" cy="676507"/>
          </a:xfrm>
          <a:prstGeom prst="borderCallout2">
            <a:avLst>
              <a:gd name="adj1" fmla="val 88592"/>
              <a:gd name="adj2" fmla="val 104170"/>
              <a:gd name="adj3" fmla="val 88103"/>
              <a:gd name="adj4" fmla="val 121507"/>
              <a:gd name="adj5" fmla="val 116162"/>
              <a:gd name="adj6" fmla="val 133031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Penang International Airport</a:t>
            </a:r>
          </a:p>
        </p:txBody>
      </p:sp>
      <p:sp>
        <p:nvSpPr>
          <p:cNvPr id="19" name="Line Callout 2 18">
            <a:extLst>
              <a:ext uri="{FF2B5EF4-FFF2-40B4-BE49-F238E27FC236}">
                <a16:creationId xmlns:a16="http://schemas.microsoft.com/office/drawing/2014/main" id="{10FCA6AA-2F11-1168-6CDC-13CE82CA23F4}"/>
              </a:ext>
            </a:extLst>
          </p:cNvPr>
          <p:cNvSpPr/>
          <p:nvPr/>
        </p:nvSpPr>
        <p:spPr>
          <a:xfrm>
            <a:off x="4356411" y="4107364"/>
            <a:ext cx="1077950" cy="33825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7049"/>
              <a:gd name="adj6" fmla="val -42086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speed train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7EB166-FD37-6B12-2C9F-4E08DD64EF48}"/>
              </a:ext>
            </a:extLst>
          </p:cNvPr>
          <p:cNvSpPr/>
          <p:nvPr/>
        </p:nvSpPr>
        <p:spPr>
          <a:xfrm>
            <a:off x="3970179" y="3054742"/>
            <a:ext cx="386576" cy="118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8F5278-D330-3F3F-C4A6-B5EA94101169}"/>
              </a:ext>
            </a:extLst>
          </p:cNvPr>
          <p:cNvGrpSpPr/>
          <p:nvPr/>
        </p:nvGrpSpPr>
        <p:grpSpPr>
          <a:xfrm>
            <a:off x="3342331" y="-3540"/>
            <a:ext cx="5807531" cy="5215945"/>
            <a:chOff x="3342331" y="-3540"/>
            <a:chExt cx="5807531" cy="521594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FBE082-709F-AC7C-E34C-0B9F881BAB33}"/>
                </a:ext>
              </a:extLst>
            </p:cNvPr>
            <p:cNvSpPr txBox="1"/>
            <p:nvPr/>
          </p:nvSpPr>
          <p:spPr>
            <a:xfrm>
              <a:off x="3342331" y="4948909"/>
              <a:ext cx="2484976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Strictly for internal viewing only. Do not circulate without written consent from Fusungta.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C86B4E5-E404-5CC0-DC25-FC1A63328C0C}"/>
                </a:ext>
              </a:extLst>
            </p:cNvPr>
            <p:cNvGrpSpPr/>
            <p:nvPr/>
          </p:nvGrpSpPr>
          <p:grpSpPr>
            <a:xfrm>
              <a:off x="8827512" y="-3540"/>
              <a:ext cx="322350" cy="5215945"/>
              <a:chOff x="8827512" y="-3540"/>
              <a:chExt cx="322350" cy="5215945"/>
            </a:xfrm>
          </p:grpSpPr>
          <p:sp>
            <p:nvSpPr>
              <p:cNvPr id="10" name="Google Shape;128;p26">
                <a:extLst>
                  <a:ext uri="{FF2B5EF4-FFF2-40B4-BE49-F238E27FC236}">
                    <a16:creationId xmlns:a16="http://schemas.microsoft.com/office/drawing/2014/main" id="{BD16BD46-0C95-2A1B-1E9E-0F32D4373E97}"/>
                  </a:ext>
                </a:extLst>
              </p:cNvPr>
              <p:cNvSpPr/>
              <p:nvPr/>
            </p:nvSpPr>
            <p:spPr>
              <a:xfrm rot="5400000">
                <a:off x="6412233" y="2411739"/>
                <a:ext cx="5152907" cy="322350"/>
              </a:xfrm>
              <a:prstGeom prst="rect">
                <a:avLst/>
              </a:prstGeom>
              <a:solidFill>
                <a:schemeClr val="accent1">
                  <a:alpha val="861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3E0CDD0-9272-FC20-E369-2EFB309C9C7A}"/>
                  </a:ext>
                </a:extLst>
              </p:cNvPr>
              <p:cNvSpPr txBox="1"/>
              <p:nvPr/>
            </p:nvSpPr>
            <p:spPr>
              <a:xfrm rot="5400000">
                <a:off x="6406992" y="2475398"/>
                <a:ext cx="521240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Fusungta</a:t>
                </a:r>
                <a:r>
                  <a:rPr lang="en-US" sz="11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nter" panose="02000503000000020004" pitchFamily="2" charset="0"/>
                    <a:cs typeface="Arial" panose="020B0604020202020204" pitchFamily="34" charset="0"/>
                  </a:rPr>
                  <a:t>                                                                                            </a:t>
                </a:r>
                <a:r>
                  <a:rPr lang="en-US" sz="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© 2026  Fusungta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56544"/>
      </p:ext>
    </p:extLst>
  </p:cSld>
  <p:clrMapOvr>
    <a:masterClrMapping/>
  </p:clrMapOvr>
</p:sld>
</file>

<file path=ppt/theme/theme1.xml><?xml version="1.0" encoding="utf-8"?>
<a:theme xmlns:a="http://schemas.openxmlformats.org/drawingml/2006/main" name="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556D96"/>
      </a:accent1>
      <a:accent2>
        <a:srgbClr val="212121"/>
      </a:accent2>
      <a:accent3>
        <a:srgbClr val="A9B9D3"/>
      </a:accent3>
      <a:accent4>
        <a:srgbClr val="26529E"/>
      </a:accent4>
      <a:accent5>
        <a:srgbClr val="62779B"/>
      </a:accent5>
      <a:accent6>
        <a:srgbClr val="363F4C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116782</TotalTime>
  <Words>1585</Words>
  <Application>Microsoft Macintosh PowerPoint</Application>
  <PresentationFormat>On-screen Show (16:9)</PresentationFormat>
  <Paragraphs>332</Paragraphs>
  <Slides>25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Century Gothic</vt:lpstr>
      <vt:lpstr>KaiTi</vt:lpstr>
      <vt:lpstr>Catamaran Thin</vt:lpstr>
      <vt:lpstr>Helvetica</vt:lpstr>
      <vt:lpstr>Livvic</vt:lpstr>
      <vt:lpstr>Arial</vt:lpstr>
      <vt:lpstr>Times New Roman</vt:lpstr>
      <vt:lpstr>Engineering Project Proposal by Slidesgo</vt:lpstr>
      <vt:lpstr>FST SPEAKERS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Products  產品</vt:lpstr>
      <vt:lpstr>PowerPoint Presentation</vt:lpstr>
      <vt:lpstr>PowerPoint Presentation</vt:lpstr>
      <vt:lpstr>PowerPoint Presentation</vt:lpstr>
      <vt:lpstr>Customer base 客戶群</vt:lpstr>
      <vt:lpstr>R&amp;D capabilities 技術開發能力</vt:lpstr>
      <vt:lpstr>R&amp;D capabilities 技術開發能力</vt:lpstr>
      <vt:lpstr>IPQC facilities 進料檢驗設備</vt:lpstr>
      <vt:lpstr>Automated Assembly Machines   自动化生产线</vt:lpstr>
      <vt:lpstr>Advanced Automation Production Line  先進的自動化生產線</vt:lpstr>
      <vt:lpstr>OLQC 線上檢驗</vt:lpstr>
      <vt:lpstr>Advanced Automation Production Line  先進的自動化生產線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FST SPEAKERS</dc:title>
  <dc:creator>Tan Chee Kiat</dc:creator>
  <cp:lastModifiedBy>FST - CK Tan</cp:lastModifiedBy>
  <cp:revision>167</cp:revision>
  <dcterms:modified xsi:type="dcterms:W3CDTF">2026-07-29T02:49:56Z</dcterms:modified>
</cp:coreProperties>
</file>